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6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312" r:id="rId4"/>
    <p:sldId id="260" r:id="rId5"/>
    <p:sldId id="284" r:id="rId6"/>
    <p:sldId id="283" r:id="rId7"/>
    <p:sldId id="281" r:id="rId8"/>
    <p:sldId id="285" r:id="rId9"/>
    <p:sldId id="287" r:id="rId10"/>
    <p:sldId id="289" r:id="rId11"/>
    <p:sldId id="282" r:id="rId12"/>
    <p:sldId id="314" r:id="rId13"/>
    <p:sldId id="290" r:id="rId14"/>
    <p:sldId id="315" r:id="rId15"/>
    <p:sldId id="313" r:id="rId16"/>
    <p:sldId id="316" r:id="rId17"/>
    <p:sldId id="331" r:id="rId18"/>
    <p:sldId id="334" r:id="rId19"/>
    <p:sldId id="330" r:id="rId20"/>
    <p:sldId id="327" r:id="rId21"/>
    <p:sldId id="329" r:id="rId22"/>
    <p:sldId id="293" r:id="rId23"/>
    <p:sldId id="291" r:id="rId24"/>
    <p:sldId id="339" r:id="rId25"/>
    <p:sldId id="338" r:id="rId26"/>
    <p:sldId id="292" r:id="rId27"/>
    <p:sldId id="332" r:id="rId28"/>
    <p:sldId id="340" r:id="rId29"/>
    <p:sldId id="341" r:id="rId30"/>
    <p:sldId id="343" r:id="rId31"/>
    <p:sldId id="346" r:id="rId32"/>
    <p:sldId id="342" r:id="rId33"/>
    <p:sldId id="344" r:id="rId34"/>
    <p:sldId id="345" r:id="rId35"/>
    <p:sldId id="333" r:id="rId36"/>
    <p:sldId id="347" r:id="rId37"/>
    <p:sldId id="348" r:id="rId38"/>
    <p:sldId id="349" r:id="rId39"/>
    <p:sldId id="350" r:id="rId40"/>
    <p:sldId id="351" r:id="rId41"/>
    <p:sldId id="352" r:id="rId42"/>
    <p:sldId id="258" r:id="rId43"/>
    <p:sldId id="259" r:id="rId44"/>
    <p:sldId id="353" r:id="rId45"/>
    <p:sldId id="262" r:id="rId46"/>
    <p:sldId id="354" r:id="rId47"/>
    <p:sldId id="276" r:id="rId48"/>
    <p:sldId id="269" r:id="rId49"/>
    <p:sldId id="286" r:id="rId50"/>
    <p:sldId id="288" r:id="rId51"/>
    <p:sldId id="321" r:id="rId52"/>
    <p:sldId id="306" r:id="rId53"/>
    <p:sldId id="300" r:id="rId54"/>
    <p:sldId id="323" r:id="rId55"/>
    <p:sldId id="326" r:id="rId56"/>
    <p:sldId id="324" r:id="rId57"/>
    <p:sldId id="301" r:id="rId58"/>
    <p:sldId id="335" r:id="rId59"/>
    <p:sldId id="336" r:id="rId60"/>
    <p:sldId id="296" r:id="rId61"/>
    <p:sldId id="337" r:id="rId62"/>
    <p:sldId id="309" r:id="rId63"/>
    <p:sldId id="298" r:id="rId64"/>
    <p:sldId id="263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s" id="{C3FB3F32-FB21-4AE8-89EF-70B7F2C28BB8}">
          <p14:sldIdLst>
            <p14:sldId id="256"/>
            <p14:sldId id="257"/>
          </p14:sldIdLst>
        </p14:section>
        <p14:section name="Opening Slides" id="{4602AA0E-63BE-41F3-8FC7-D6D9D743E6E4}">
          <p14:sldIdLst>
            <p14:sldId id="312"/>
            <p14:sldId id="260"/>
            <p14:sldId id="284"/>
            <p14:sldId id="283"/>
            <p14:sldId id="281"/>
            <p14:sldId id="285"/>
            <p14:sldId id="287"/>
            <p14:sldId id="289"/>
            <p14:sldId id="282"/>
            <p14:sldId id="314"/>
            <p14:sldId id="290"/>
            <p14:sldId id="315"/>
            <p14:sldId id="313"/>
            <p14:sldId id="316"/>
            <p14:sldId id="331"/>
            <p14:sldId id="334"/>
            <p14:sldId id="330"/>
            <p14:sldId id="327"/>
            <p14:sldId id="329"/>
            <p14:sldId id="293"/>
            <p14:sldId id="291"/>
            <p14:sldId id="339"/>
            <p14:sldId id="338"/>
            <p14:sldId id="292"/>
            <p14:sldId id="332"/>
            <p14:sldId id="340"/>
            <p14:sldId id="341"/>
            <p14:sldId id="343"/>
            <p14:sldId id="346"/>
            <p14:sldId id="342"/>
            <p14:sldId id="344"/>
            <p14:sldId id="345"/>
            <p14:sldId id="333"/>
          </p14:sldIdLst>
        </p14:section>
        <p14:section name="Presentation Body" id="{032748CF-34D4-4F00-AA86-51FC83977DA0}">
          <p14:sldIdLst>
            <p14:sldId id="347"/>
            <p14:sldId id="348"/>
            <p14:sldId id="349"/>
            <p14:sldId id="350"/>
            <p14:sldId id="351"/>
            <p14:sldId id="352"/>
            <p14:sldId id="258"/>
            <p14:sldId id="259"/>
            <p14:sldId id="353"/>
            <p14:sldId id="262"/>
            <p14:sldId id="354"/>
            <p14:sldId id="276"/>
          </p14:sldIdLst>
        </p14:section>
        <p14:section name="Closing Slides" id="{E80DB28E-CAD9-4B95-9FE2-9292BCFE48B7}">
          <p14:sldIdLst>
            <p14:sldId id="269"/>
          </p14:sldIdLst>
        </p14:section>
        <p14:section name="Side Slides" id="{1C99C5B6-3640-4323-B416-8D531FACFE49}">
          <p14:sldIdLst>
            <p14:sldId id="286"/>
            <p14:sldId id="288"/>
            <p14:sldId id="321"/>
            <p14:sldId id="306"/>
            <p14:sldId id="300"/>
            <p14:sldId id="323"/>
            <p14:sldId id="326"/>
            <p14:sldId id="324"/>
            <p14:sldId id="301"/>
            <p14:sldId id="335"/>
            <p14:sldId id="336"/>
            <p14:sldId id="296"/>
            <p14:sldId id="337"/>
            <p14:sldId id="309"/>
            <p14:sldId id="298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1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 Osamu Katagiri Tanaka" initials="AOKT" lastIdx="1" clrIdx="0">
    <p:extLst>
      <p:ext uri="{19B8F6BF-5375-455C-9EA6-DF929625EA0E}">
        <p15:presenceInfo xmlns:p15="http://schemas.microsoft.com/office/powerpoint/2012/main" userId="Antonio Osamu Katagiri Tana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5BEAC1-6522-499C-9A62-15B29973AA4E}" v="396" dt="2020-09-09T17:58:49.5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0" autoAdjust="0"/>
    <p:restoredTop sz="92612" autoAdjust="0"/>
  </p:normalViewPr>
  <p:slideViewPr>
    <p:cSldViewPr snapToGrid="0" showGuides="1">
      <p:cViewPr varScale="1">
        <p:scale>
          <a:sx n="101" d="100"/>
          <a:sy n="101" d="100"/>
        </p:scale>
        <p:origin x="138" y="150"/>
      </p:cViewPr>
      <p:guideLst>
        <p:guide orient="horz" pos="2160"/>
        <p:guide pos="41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 Osamu Katagiri Tanaka" userId="2c28225e-d492-4964-8551-1b0a3c65dda0" providerId="ADAL" clId="{329B512D-3474-403B-B217-DE713D6D5C19}"/>
    <pc:docChg chg="undo custSel addSld delSld modSld sldOrd modSection">
      <pc:chgData name="Antonio Osamu Katagiri Tanaka" userId="2c28225e-d492-4964-8551-1b0a3c65dda0" providerId="ADAL" clId="{329B512D-3474-403B-B217-DE713D6D5C19}" dt="2019-04-04T15:50:31.505" v="1986" actId="20577"/>
      <pc:docMkLst>
        <pc:docMk/>
      </pc:docMkLst>
      <pc:sldChg chg="addSp">
        <pc:chgData name="Antonio Osamu Katagiri Tanaka" userId="2c28225e-d492-4964-8551-1b0a3c65dda0" providerId="ADAL" clId="{329B512D-3474-403B-B217-DE713D6D5C19}" dt="2019-03-31T15:07:38.520" v="0" actId="9405"/>
        <pc:sldMkLst>
          <pc:docMk/>
          <pc:sldMk cId="3401248549" sldId="256"/>
        </pc:sldMkLst>
        <pc:inkChg chg="add">
          <ac:chgData name="Antonio Osamu Katagiri Tanaka" userId="2c28225e-d492-4964-8551-1b0a3c65dda0" providerId="ADAL" clId="{329B512D-3474-403B-B217-DE713D6D5C19}" dt="2019-03-31T15:07:38.520" v="0" actId="9405"/>
          <ac:inkMkLst>
            <pc:docMk/>
            <pc:sldMk cId="3401248549" sldId="256"/>
            <ac:inkMk id="2" creationId="{E00210A8-2E97-46D2-AE68-867D9198F33C}"/>
          </ac:inkMkLst>
        </pc:inkChg>
      </pc:sldChg>
      <pc:sldChg chg="modSp">
        <pc:chgData name="Antonio Osamu Katagiri Tanaka" userId="2c28225e-d492-4964-8551-1b0a3c65dda0" providerId="ADAL" clId="{329B512D-3474-403B-B217-DE713D6D5C19}" dt="2019-04-04T15:50:31.505" v="1986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329B512D-3474-403B-B217-DE713D6D5C19}" dt="2019-04-04T15:50:31.505" v="1986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addSp delSp modSp">
        <pc:chgData name="Antonio Osamu Katagiri Tanaka" userId="2c28225e-d492-4964-8551-1b0a3c65dda0" providerId="ADAL" clId="{329B512D-3474-403B-B217-DE713D6D5C19}" dt="2019-04-04T14:27:37.615" v="1984" actId="115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329B512D-3474-403B-B217-DE713D6D5C19}" dt="2019-04-04T14:27:37.615" v="1984" actId="115"/>
          <ac:spMkLst>
            <pc:docMk/>
            <pc:sldMk cId="3604131991" sldId="263"/>
            <ac:spMk id="6" creationId="{058630E6-31AF-4451-B084-C9809D0DA4E8}"/>
          </ac:spMkLst>
        </pc:spChg>
        <pc:inkChg chg="add del">
          <ac:chgData name="Antonio Osamu Katagiri Tanaka" userId="2c28225e-d492-4964-8551-1b0a3c65dda0" providerId="ADAL" clId="{329B512D-3474-403B-B217-DE713D6D5C19}" dt="2019-04-04T14:27:28.979" v="1982" actId="9405"/>
          <ac:inkMkLst>
            <pc:docMk/>
            <pc:sldMk cId="3604131991" sldId="263"/>
            <ac:inkMk id="2" creationId="{969D952D-714C-43B0-A513-C6B4AE47428D}"/>
          </ac:inkMkLst>
        </pc:inkChg>
        <pc:inkChg chg="add del">
          <ac:chgData name="Antonio Osamu Katagiri Tanaka" userId="2c28225e-d492-4964-8551-1b0a3c65dda0" providerId="ADAL" clId="{329B512D-3474-403B-B217-DE713D6D5C19}" dt="2019-04-04T14:27:28.045" v="1981" actId="9405"/>
          <ac:inkMkLst>
            <pc:docMk/>
            <pc:sldMk cId="3604131991" sldId="263"/>
            <ac:inkMk id="3" creationId="{FE05DE7C-4281-4120-83A0-C423CBD124A8}"/>
          </ac:inkMkLst>
        </pc:inkChg>
        <pc:inkChg chg="add del">
          <ac:chgData name="Antonio Osamu Katagiri Tanaka" userId="2c28225e-d492-4964-8551-1b0a3c65dda0" providerId="ADAL" clId="{329B512D-3474-403B-B217-DE713D6D5C19}" dt="2019-04-04T14:27:27.649" v="1980" actId="9405"/>
          <ac:inkMkLst>
            <pc:docMk/>
            <pc:sldMk cId="3604131991" sldId="263"/>
            <ac:inkMk id="5" creationId="{BB6A19F7-AA98-477A-A47F-B32552340760}"/>
          </ac:inkMkLst>
        </pc:inkChg>
      </pc:sldChg>
      <pc:sldChg chg="addSp delSp modSp add modNotesTx">
        <pc:chgData name="Antonio Osamu Katagiri Tanaka" userId="2c28225e-d492-4964-8551-1b0a3c65dda0" providerId="ADAL" clId="{329B512D-3474-403B-B217-DE713D6D5C19}" dt="2019-04-04T13:21:57.223" v="1920" actId="20577"/>
        <pc:sldMkLst>
          <pc:docMk/>
          <pc:sldMk cId="708711930" sldId="276"/>
        </pc:sldMkLst>
        <pc:spChg chg="mod">
          <ac:chgData name="Antonio Osamu Katagiri Tanaka" userId="2c28225e-d492-4964-8551-1b0a3c65dda0" providerId="ADAL" clId="{329B512D-3474-403B-B217-DE713D6D5C19}" dt="2019-04-04T04:34:54.745" v="1145" actId="20577"/>
          <ac:spMkLst>
            <pc:docMk/>
            <pc:sldMk cId="708711930" sldId="276"/>
            <ac:spMk id="4" creationId="{F9ED8BE6-F7AC-4FD8-8FA8-8C683A7C2F62}"/>
          </ac:spMkLst>
        </pc:spChg>
        <pc:spChg chg="add mod">
          <ac:chgData name="Antonio Osamu Katagiri Tanaka" userId="2c28225e-d492-4964-8551-1b0a3c65dda0" providerId="ADAL" clId="{329B512D-3474-403B-B217-DE713D6D5C19}" dt="2019-04-04T13:21:57.223" v="1920" actId="20577"/>
          <ac:spMkLst>
            <pc:docMk/>
            <pc:sldMk cId="708711930" sldId="276"/>
            <ac:spMk id="7" creationId="{43F915F1-9C90-4B6E-AA0B-C9F4FCF704FA}"/>
          </ac:spMkLst>
        </pc:spChg>
        <pc:picChg chg="add del mod">
          <ac:chgData name="Antonio Osamu Katagiri Tanaka" userId="2c28225e-d492-4964-8551-1b0a3c65dda0" providerId="ADAL" clId="{329B512D-3474-403B-B217-DE713D6D5C19}" dt="2019-04-04T05:13:15.197" v="1321" actId="478"/>
          <ac:picMkLst>
            <pc:docMk/>
            <pc:sldMk cId="708711930" sldId="276"/>
            <ac:picMk id="5" creationId="{A98AA8FA-E2A8-490A-BE93-C2DB37F95CB5}"/>
          </ac:picMkLst>
        </pc:picChg>
      </pc:sldChg>
      <pc:sldChg chg="addSp delSp add">
        <pc:chgData name="Antonio Osamu Katagiri Tanaka" userId="2c28225e-d492-4964-8551-1b0a3c65dda0" providerId="ADAL" clId="{329B512D-3474-403B-B217-DE713D6D5C19}" dt="2019-04-04T14:17:54.544" v="1976" actId="9405"/>
        <pc:sldMkLst>
          <pc:docMk/>
          <pc:sldMk cId="2232161063" sldId="281"/>
        </pc:sldMkLst>
        <pc:spChg chg="del">
          <ac:chgData name="Antonio Osamu Katagiri Tanaka" userId="2c28225e-d492-4964-8551-1b0a3c65dda0" providerId="ADAL" clId="{329B512D-3474-403B-B217-DE713D6D5C19}" dt="2019-04-04T14:16:15.620" v="1950" actId="478"/>
          <ac:spMkLst>
            <pc:docMk/>
            <pc:sldMk cId="2232161063" sldId="281"/>
            <ac:spMk id="2" creationId="{4C4F355D-C485-4947-B93D-D35B7AA9E70B}"/>
          </ac:spMkLst>
        </pc:spChg>
        <pc:spChg chg="del">
          <ac:chgData name="Antonio Osamu Katagiri Tanaka" userId="2c28225e-d492-4964-8551-1b0a3c65dda0" providerId="ADAL" clId="{329B512D-3474-403B-B217-DE713D6D5C19}" dt="2019-04-04T14:16:15.620" v="1950" actId="478"/>
          <ac:spMkLst>
            <pc:docMk/>
            <pc:sldMk cId="2232161063" sldId="281"/>
            <ac:spMk id="3" creationId="{CEFF394F-286F-4E9E-91A4-CDDC3F9A8031}"/>
          </ac:spMkLst>
        </pc:spChg>
        <pc:inkChg chg="add del">
          <ac:chgData name="Antonio Osamu Katagiri Tanaka" userId="2c28225e-d492-4964-8551-1b0a3c65dda0" providerId="ADAL" clId="{329B512D-3474-403B-B217-DE713D6D5C19}" dt="2019-04-04T14:16:38.510" v="1954" actId="9405"/>
          <ac:inkMkLst>
            <pc:docMk/>
            <pc:sldMk cId="2232161063" sldId="281"/>
            <ac:inkMk id="4" creationId="{F48662FE-D5D2-4B7F-8DA7-0CF64BB16546}"/>
          </ac:inkMkLst>
        </pc:inkChg>
        <pc:inkChg chg="add del">
          <ac:chgData name="Antonio Osamu Katagiri Tanaka" userId="2c28225e-d492-4964-8551-1b0a3c65dda0" providerId="ADAL" clId="{329B512D-3474-403B-B217-DE713D6D5C19}" dt="2019-04-04T14:16:38.154" v="1953" actId="9405"/>
          <ac:inkMkLst>
            <pc:docMk/>
            <pc:sldMk cId="2232161063" sldId="281"/>
            <ac:inkMk id="5" creationId="{4ABF39D1-C7B9-4BA2-B542-4048A038320F}"/>
          </ac:inkMkLst>
        </pc:inkChg>
        <pc:inkChg chg="add del">
          <ac:chgData name="Antonio Osamu Katagiri Tanaka" userId="2c28225e-d492-4964-8551-1b0a3c65dda0" providerId="ADAL" clId="{329B512D-3474-403B-B217-DE713D6D5C19}" dt="2019-04-04T14:16:47.175" v="1958" actId="9405"/>
          <ac:inkMkLst>
            <pc:docMk/>
            <pc:sldMk cId="2232161063" sldId="281"/>
            <ac:inkMk id="6" creationId="{5B1B56C8-70C9-4730-8643-79E88310667C}"/>
          </ac:inkMkLst>
        </pc:inkChg>
        <pc:inkChg chg="add del">
          <ac:chgData name="Antonio Osamu Katagiri Tanaka" userId="2c28225e-d492-4964-8551-1b0a3c65dda0" providerId="ADAL" clId="{329B512D-3474-403B-B217-DE713D6D5C19}" dt="2019-04-04T14:16:46.724" v="1957" actId="9405"/>
          <ac:inkMkLst>
            <pc:docMk/>
            <pc:sldMk cId="2232161063" sldId="281"/>
            <ac:inkMk id="7" creationId="{24C5F770-68B4-4D42-B489-41A511F861BD}"/>
          </ac:inkMkLst>
        </pc:inkChg>
        <pc:inkChg chg="add del">
          <ac:chgData name="Antonio Osamu Katagiri Tanaka" userId="2c28225e-d492-4964-8551-1b0a3c65dda0" providerId="ADAL" clId="{329B512D-3474-403B-B217-DE713D6D5C19}" dt="2019-04-04T14:17:20.271" v="1975" actId="9405"/>
          <ac:inkMkLst>
            <pc:docMk/>
            <pc:sldMk cId="2232161063" sldId="281"/>
            <ac:inkMk id="8" creationId="{39B76950-E0E3-487C-9E7C-22E8EC186848}"/>
          </ac:inkMkLst>
        </pc:inkChg>
        <pc:inkChg chg="add del">
          <ac:chgData name="Antonio Osamu Katagiri Tanaka" userId="2c28225e-d492-4964-8551-1b0a3c65dda0" providerId="ADAL" clId="{329B512D-3474-403B-B217-DE713D6D5C19}" dt="2019-04-04T14:17:20.012" v="1974" actId="9405"/>
          <ac:inkMkLst>
            <pc:docMk/>
            <pc:sldMk cId="2232161063" sldId="281"/>
            <ac:inkMk id="9" creationId="{3CEC4F54-38E1-4934-8B8C-FFE12692C698}"/>
          </ac:inkMkLst>
        </pc:inkChg>
        <pc:inkChg chg="add del">
          <ac:chgData name="Antonio Osamu Katagiri Tanaka" userId="2c28225e-d492-4964-8551-1b0a3c65dda0" providerId="ADAL" clId="{329B512D-3474-403B-B217-DE713D6D5C19}" dt="2019-04-04T14:17:09.245" v="1963"/>
          <ac:inkMkLst>
            <pc:docMk/>
            <pc:sldMk cId="2232161063" sldId="281"/>
            <ac:inkMk id="10" creationId="{0DBEE789-6623-4AB2-ADC5-98E430E1CBAF}"/>
          </ac:inkMkLst>
        </pc:inkChg>
        <pc:inkChg chg="add del">
          <ac:chgData name="Antonio Osamu Katagiri Tanaka" userId="2c28225e-d492-4964-8551-1b0a3c65dda0" providerId="ADAL" clId="{329B512D-3474-403B-B217-DE713D6D5C19}" dt="2019-04-04T14:17:19.713" v="1973" actId="9405"/>
          <ac:inkMkLst>
            <pc:docMk/>
            <pc:sldMk cId="2232161063" sldId="281"/>
            <ac:inkMk id="11" creationId="{DFC9F2CA-5285-4A5C-9F5B-2525D84FA85B}"/>
          </ac:inkMkLst>
        </pc:inkChg>
        <pc:inkChg chg="add del">
          <ac:chgData name="Antonio Osamu Katagiri Tanaka" userId="2c28225e-d492-4964-8551-1b0a3c65dda0" providerId="ADAL" clId="{329B512D-3474-403B-B217-DE713D6D5C19}" dt="2019-04-04T14:17:11.940" v="1965"/>
          <ac:inkMkLst>
            <pc:docMk/>
            <pc:sldMk cId="2232161063" sldId="281"/>
            <ac:inkMk id="12" creationId="{70729EB8-D999-44DE-BD4B-AC2656488D0D}"/>
          </ac:inkMkLst>
        </pc:inkChg>
        <pc:inkChg chg="add del">
          <ac:chgData name="Antonio Osamu Katagiri Tanaka" userId="2c28225e-d492-4964-8551-1b0a3c65dda0" providerId="ADAL" clId="{329B512D-3474-403B-B217-DE713D6D5C19}" dt="2019-04-04T14:17:19.448" v="1972" actId="9405"/>
          <ac:inkMkLst>
            <pc:docMk/>
            <pc:sldMk cId="2232161063" sldId="281"/>
            <ac:inkMk id="13" creationId="{B5E4568C-A122-4752-BFD4-D01AB9477A90}"/>
          </ac:inkMkLst>
        </pc:inkChg>
        <pc:inkChg chg="add del">
          <ac:chgData name="Antonio Osamu Katagiri Tanaka" userId="2c28225e-d492-4964-8551-1b0a3c65dda0" providerId="ADAL" clId="{329B512D-3474-403B-B217-DE713D6D5C19}" dt="2019-04-04T14:17:14.340" v="1967"/>
          <ac:inkMkLst>
            <pc:docMk/>
            <pc:sldMk cId="2232161063" sldId="281"/>
            <ac:inkMk id="14" creationId="{B7C371AD-F542-4243-992B-83DE8682F6E8}"/>
          </ac:inkMkLst>
        </pc:inkChg>
        <pc:inkChg chg="add del">
          <ac:chgData name="Antonio Osamu Katagiri Tanaka" userId="2c28225e-d492-4964-8551-1b0a3c65dda0" providerId="ADAL" clId="{329B512D-3474-403B-B217-DE713D6D5C19}" dt="2019-04-04T14:17:19.102" v="1971" actId="9405"/>
          <ac:inkMkLst>
            <pc:docMk/>
            <pc:sldMk cId="2232161063" sldId="281"/>
            <ac:inkMk id="15" creationId="{CFB02AAB-6668-48F3-B426-4D9D0CC71014}"/>
          </ac:inkMkLst>
        </pc:inkChg>
        <pc:inkChg chg="add del">
          <ac:chgData name="Antonio Osamu Katagiri Tanaka" userId="2c28225e-d492-4964-8551-1b0a3c65dda0" providerId="ADAL" clId="{329B512D-3474-403B-B217-DE713D6D5C19}" dt="2019-04-04T14:17:17.351" v="1969"/>
          <ac:inkMkLst>
            <pc:docMk/>
            <pc:sldMk cId="2232161063" sldId="281"/>
            <ac:inkMk id="16" creationId="{F958836C-F4E8-4AF9-BD66-055A4B6A0328}"/>
          </ac:inkMkLst>
        </pc:inkChg>
        <pc:inkChg chg="add del">
          <ac:chgData name="Antonio Osamu Katagiri Tanaka" userId="2c28225e-d492-4964-8551-1b0a3c65dda0" providerId="ADAL" clId="{329B512D-3474-403B-B217-DE713D6D5C19}" dt="2019-04-04T14:17:18.869" v="1970" actId="9405"/>
          <ac:inkMkLst>
            <pc:docMk/>
            <pc:sldMk cId="2232161063" sldId="281"/>
            <ac:inkMk id="17" creationId="{381EC61D-F6A6-4D31-8DC8-0FDB22BF7969}"/>
          </ac:inkMkLst>
        </pc:inkChg>
        <pc:inkChg chg="add">
          <ac:chgData name="Antonio Osamu Katagiri Tanaka" userId="2c28225e-d492-4964-8551-1b0a3c65dda0" providerId="ADAL" clId="{329B512D-3474-403B-B217-DE713D6D5C19}" dt="2019-04-04T14:17:17.351" v="1969"/>
          <ac:inkMkLst>
            <pc:docMk/>
            <pc:sldMk cId="2232161063" sldId="281"/>
            <ac:inkMk id="18" creationId="{A82FD42E-7762-4781-B54C-6FC99285B972}"/>
          </ac:inkMkLst>
        </pc:inkChg>
        <pc:inkChg chg="add">
          <ac:chgData name="Antonio Osamu Katagiri Tanaka" userId="2c28225e-d492-4964-8551-1b0a3c65dda0" providerId="ADAL" clId="{329B512D-3474-403B-B217-DE713D6D5C19}" dt="2019-04-04T14:17:54.544" v="1976" actId="9405"/>
          <ac:inkMkLst>
            <pc:docMk/>
            <pc:sldMk cId="2232161063" sldId="281"/>
            <ac:inkMk id="19" creationId="{BAA549A7-2830-4ED6-A802-0791908B8068}"/>
          </ac:inkMkLst>
        </pc:inkChg>
      </pc:sldChg>
    </pc:docChg>
  </pc:docChgLst>
  <pc:docChgLst>
    <pc:chgData name="Antonio Osamu Katagiri Tanaka" userId="2c28225e-d492-4964-8551-1b0a3c65dda0" providerId="ADAL" clId="{A1255C39-2EFB-4D15-B143-B65097792378}"/>
    <pc:docChg chg="undo custSel addSld delSld modSld">
      <pc:chgData name="Antonio Osamu Katagiri Tanaka" userId="2c28225e-d492-4964-8551-1b0a3c65dda0" providerId="ADAL" clId="{A1255C39-2EFB-4D15-B143-B65097792378}" dt="2019-03-29T13:16:25.522" v="350" actId="20577"/>
      <pc:docMkLst>
        <pc:docMk/>
      </pc:docMkLst>
      <pc:sldChg chg="modSp">
        <pc:chgData name="Antonio Osamu Katagiri Tanaka" userId="2c28225e-d492-4964-8551-1b0a3c65dda0" providerId="ADAL" clId="{A1255C39-2EFB-4D15-B143-B65097792378}" dt="2019-03-28T22:22:21.819" v="38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A1255C39-2EFB-4D15-B143-B65097792378}" dt="2019-03-28T22:22:21.819" v="38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 addCm delCm">
        <pc:chgData name="Antonio Osamu Katagiri Tanaka" userId="2c28225e-d492-4964-8551-1b0a3c65dda0" providerId="ADAL" clId="{A1255C39-2EFB-4D15-B143-B65097792378}" dt="2019-03-29T13:16:25.522" v="350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A1255C39-2EFB-4D15-B143-B65097792378}" dt="2019-03-28T22:24:17.071" v="98" actId="790"/>
          <ac:spMkLst>
            <pc:docMk/>
            <pc:sldMk cId="1105756717" sldId="257"/>
            <ac:spMk id="2" creationId="{6B4CD107-D7DB-4A9B-AA15-4038D49BB7C0}"/>
          </ac:spMkLst>
        </pc:spChg>
        <pc:spChg chg="mod">
          <ac:chgData name="Antonio Osamu Katagiri Tanaka" userId="2c28225e-d492-4964-8551-1b0a3c65dda0" providerId="ADAL" clId="{A1255C39-2EFB-4D15-B143-B65097792378}" dt="2019-03-29T13:16:25.522" v="350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addSp delSp modSp">
        <pc:chgData name="Antonio Osamu Katagiri Tanaka" userId="2c28225e-d492-4964-8551-1b0a3c65dda0" providerId="ADAL" clId="{A1255C39-2EFB-4D15-B143-B65097792378}" dt="2019-03-28T23:56:37.673" v="212" actId="113"/>
        <pc:sldMkLst>
          <pc:docMk/>
          <pc:sldMk cId="4056039362" sldId="260"/>
        </pc:sldMkLst>
        <pc:spChg chg="del">
          <ac:chgData name="Antonio Osamu Katagiri Tanaka" userId="2c28225e-d492-4964-8551-1b0a3c65dda0" providerId="ADAL" clId="{A1255C39-2EFB-4D15-B143-B65097792378}" dt="2019-03-28T23:48:09.150" v="129" actId="478"/>
          <ac:spMkLst>
            <pc:docMk/>
            <pc:sldMk cId="4056039362" sldId="260"/>
            <ac:spMk id="2" creationId="{6B4CD107-D7DB-4A9B-AA15-4038D49BB7C0}"/>
          </ac:spMkLst>
        </pc:spChg>
        <pc:spChg chg="del">
          <ac:chgData name="Antonio Osamu Katagiri Tanaka" userId="2c28225e-d492-4964-8551-1b0a3c65dda0" providerId="ADAL" clId="{A1255C39-2EFB-4D15-B143-B65097792378}" dt="2019-03-28T23:48:09.150" v="129" actId="478"/>
          <ac:spMkLst>
            <pc:docMk/>
            <pc:sldMk cId="4056039362" sldId="260"/>
            <ac:spMk id="3" creationId="{6E971A9A-8031-4781-96A0-B9A5656935B5}"/>
          </ac:spMkLst>
        </pc:spChg>
        <pc:spChg chg="add mod">
          <ac:chgData name="Antonio Osamu Katagiri Tanaka" userId="2c28225e-d492-4964-8551-1b0a3c65dda0" providerId="ADAL" clId="{A1255C39-2EFB-4D15-B143-B65097792378}" dt="2019-03-28T23:50:57.963" v="160" actId="14100"/>
          <ac:spMkLst>
            <pc:docMk/>
            <pc:sldMk cId="4056039362" sldId="260"/>
            <ac:spMk id="6" creationId="{438892A2-F58C-479B-93B3-BDD2A80D348B}"/>
          </ac:spMkLst>
        </pc:spChg>
        <pc:spChg chg="add del">
          <ac:chgData name="Antonio Osamu Katagiri Tanaka" userId="2c28225e-d492-4964-8551-1b0a3c65dda0" providerId="ADAL" clId="{A1255C39-2EFB-4D15-B143-B65097792378}" dt="2019-03-28T23:48:28.310" v="146" actId="478"/>
          <ac:spMkLst>
            <pc:docMk/>
            <pc:sldMk cId="4056039362" sldId="260"/>
            <ac:spMk id="7" creationId="{EF6DB918-A567-432C-9553-B291EBCD9916}"/>
          </ac:spMkLst>
        </pc:spChg>
        <pc:spChg chg="add del mod">
          <ac:chgData name="Antonio Osamu Katagiri Tanaka" userId="2c28225e-d492-4964-8551-1b0a3c65dda0" providerId="ADAL" clId="{A1255C39-2EFB-4D15-B143-B65097792378}" dt="2019-03-28T23:48:31.374" v="147" actId="478"/>
          <ac:spMkLst>
            <pc:docMk/>
            <pc:sldMk cId="4056039362" sldId="260"/>
            <ac:spMk id="9" creationId="{1E2B6CCF-ADC6-4398-BBBE-8A3899B1F60D}"/>
          </ac:spMkLst>
        </pc:spChg>
        <pc:spChg chg="add del mod">
          <ac:chgData name="Antonio Osamu Katagiri Tanaka" userId="2c28225e-d492-4964-8551-1b0a3c65dda0" providerId="ADAL" clId="{A1255C39-2EFB-4D15-B143-B65097792378}" dt="2019-03-28T23:49:31.279" v="152" actId="478"/>
          <ac:spMkLst>
            <pc:docMk/>
            <pc:sldMk cId="4056039362" sldId="260"/>
            <ac:spMk id="10" creationId="{76E5AA51-769F-464D-B9B3-B06DC2DB3974}"/>
          </ac:spMkLst>
        </pc:spChg>
        <pc:spChg chg="add del mod">
          <ac:chgData name="Antonio Osamu Katagiri Tanaka" userId="2c28225e-d492-4964-8551-1b0a3c65dda0" providerId="ADAL" clId="{A1255C39-2EFB-4D15-B143-B65097792378}" dt="2019-03-28T23:49:33.812" v="153" actId="478"/>
          <ac:spMkLst>
            <pc:docMk/>
            <pc:sldMk cId="4056039362" sldId="260"/>
            <ac:spMk id="12" creationId="{687A944B-A58D-42D4-A5FB-9C5AEDA23012}"/>
          </ac:spMkLst>
        </pc:spChg>
        <pc:spChg chg="add mod">
          <ac:chgData name="Antonio Osamu Katagiri Tanaka" userId="2c28225e-d492-4964-8551-1b0a3c65dda0" providerId="ADAL" clId="{A1255C39-2EFB-4D15-B143-B65097792378}" dt="2019-03-28T23:56:37.673" v="212" actId="113"/>
          <ac:spMkLst>
            <pc:docMk/>
            <pc:sldMk cId="4056039362" sldId="260"/>
            <ac:spMk id="14" creationId="{B1FDEF3E-1872-41D3-A841-FBE14801F476}"/>
          </ac:spMkLst>
        </pc:spChg>
        <pc:picChg chg="add del mod">
          <ac:chgData name="Antonio Osamu Katagiri Tanaka" userId="2c28225e-d492-4964-8551-1b0a3c65dda0" providerId="ADAL" clId="{A1255C39-2EFB-4D15-B143-B65097792378}" dt="2019-03-28T23:50:01.886" v="156" actId="478"/>
          <ac:picMkLst>
            <pc:docMk/>
            <pc:sldMk cId="4056039362" sldId="260"/>
            <ac:picMk id="5" creationId="{977539DB-7CD6-458F-9C2E-830FC458ECDD}"/>
          </ac:picMkLst>
        </pc:picChg>
        <pc:picChg chg="add mod">
          <ac:chgData name="Antonio Osamu Katagiri Tanaka" userId="2c28225e-d492-4964-8551-1b0a3c65dda0" providerId="ADAL" clId="{A1255C39-2EFB-4D15-B143-B65097792378}" dt="2019-03-28T23:53:58.543" v="189" actId="1036"/>
          <ac:picMkLst>
            <pc:docMk/>
            <pc:sldMk cId="4056039362" sldId="260"/>
            <ac:picMk id="13" creationId="{8578D0BD-CD2C-44B1-976E-1029D186D2DF}"/>
          </ac:picMkLst>
        </pc:picChg>
      </pc:sldChg>
    </pc:docChg>
  </pc:docChgLst>
  <pc:docChgLst>
    <pc:chgData name="Antonio Osamu Katagiri Tanaka" userId="2c28225e-d492-4964-8551-1b0a3c65dda0" providerId="ADAL" clId="{CB5BEAC1-6522-499C-9A62-15B29973AA4E}"/>
    <pc:docChg chg="undo custSel addSld delSld modSld sldOrd modSection">
      <pc:chgData name="Antonio Osamu Katagiri Tanaka" userId="2c28225e-d492-4964-8551-1b0a3c65dda0" providerId="ADAL" clId="{CB5BEAC1-6522-499C-9A62-15B29973AA4E}" dt="2020-09-09T17:58:49.562" v="3716" actId="207"/>
      <pc:docMkLst>
        <pc:docMk/>
      </pc:docMkLst>
      <pc:sldChg chg="addSp delSp modSp mod">
        <pc:chgData name="Antonio Osamu Katagiri Tanaka" userId="2c28225e-d492-4964-8551-1b0a3c65dda0" providerId="ADAL" clId="{CB5BEAC1-6522-499C-9A62-15B29973AA4E}" dt="2020-09-01T21:04:40.463" v="2166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CB5BEAC1-6522-499C-9A62-15B29973AA4E}" dt="2020-09-01T12:47:47.094" v="6" actId="20577"/>
          <ac:spMkLst>
            <pc:docMk/>
            <pc:sldMk cId="3401248549" sldId="256"/>
            <ac:spMk id="6" creationId="{3EB028BF-0783-48AF-AB96-57CC5B2CBEAF}"/>
          </ac:spMkLst>
        </pc:spChg>
        <pc:spChg chg="del mod">
          <ac:chgData name="Antonio Osamu Katagiri Tanaka" userId="2c28225e-d492-4964-8551-1b0a3c65dda0" providerId="ADAL" clId="{CB5BEAC1-6522-499C-9A62-15B29973AA4E}" dt="2020-09-01T21:04:24.653" v="2155" actId="478"/>
          <ac:spMkLst>
            <pc:docMk/>
            <pc:sldMk cId="3401248549" sldId="256"/>
            <ac:spMk id="7" creationId="{8D0BEDFD-CE79-4A45-9ADE-72FBEA303FCC}"/>
          </ac:spMkLst>
        </pc:spChg>
        <pc:spChg chg="add mod">
          <ac:chgData name="Antonio Osamu Katagiri Tanaka" userId="2c28225e-d492-4964-8551-1b0a3c65dda0" providerId="ADAL" clId="{CB5BEAC1-6522-499C-9A62-15B29973AA4E}" dt="2020-09-01T21:04:40.463" v="2166" actId="20577"/>
          <ac:spMkLst>
            <pc:docMk/>
            <pc:sldMk cId="3401248549" sldId="256"/>
            <ac:spMk id="8" creationId="{C229B346-11EB-4A40-814C-333C894D8E33}"/>
          </ac:spMkLst>
        </pc:spChg>
        <pc:spChg chg="add del mod">
          <ac:chgData name="Antonio Osamu Katagiri Tanaka" userId="2c28225e-d492-4964-8551-1b0a3c65dda0" providerId="ADAL" clId="{CB5BEAC1-6522-499C-9A62-15B29973AA4E}" dt="2020-09-01T21:04:26.337" v="2156" actId="478"/>
          <ac:spMkLst>
            <pc:docMk/>
            <pc:sldMk cId="3401248549" sldId="256"/>
            <ac:spMk id="9" creationId="{0738B0DD-4B8C-41F3-B61E-ABA48416EE96}"/>
          </ac:spMkLst>
        </pc:spChg>
        <pc:picChg chg="add">
          <ac:chgData name="Antonio Osamu Katagiri Tanaka" userId="2c28225e-d492-4964-8551-1b0a3c65dda0" providerId="ADAL" clId="{CB5BEAC1-6522-499C-9A62-15B29973AA4E}" dt="2020-09-01T21:04:09.921" v="2153" actId="22"/>
          <ac:picMkLst>
            <pc:docMk/>
            <pc:sldMk cId="3401248549" sldId="256"/>
            <ac:picMk id="3" creationId="{42925256-91A4-42F0-8A9E-D0E7830E8440}"/>
          </ac:picMkLst>
        </pc:picChg>
      </pc:sldChg>
      <pc:sldChg chg="addSp modSp mod modShow">
        <pc:chgData name="Antonio Osamu Katagiri Tanaka" userId="2c28225e-d492-4964-8551-1b0a3c65dda0" providerId="ADAL" clId="{CB5BEAC1-6522-499C-9A62-15B29973AA4E}" dt="2020-09-01T21:03:15.388" v="2136" actId="1036"/>
        <pc:sldMkLst>
          <pc:docMk/>
          <pc:sldMk cId="1105756717" sldId="257"/>
        </pc:sldMkLst>
        <pc:picChg chg="add mod">
          <ac:chgData name="Antonio Osamu Katagiri Tanaka" userId="2c28225e-d492-4964-8551-1b0a3c65dda0" providerId="ADAL" clId="{CB5BEAC1-6522-499C-9A62-15B29973AA4E}" dt="2020-09-01T21:03:15.388" v="2136" actId="1036"/>
          <ac:picMkLst>
            <pc:docMk/>
            <pc:sldMk cId="1105756717" sldId="257"/>
            <ac:picMk id="6" creationId="{2EFDD22C-B86F-45E5-B4F4-48042876C184}"/>
          </ac:picMkLst>
        </pc:picChg>
      </pc:sldChg>
      <pc:sldChg chg="add">
        <pc:chgData name="Antonio Osamu Katagiri Tanaka" userId="2c28225e-d492-4964-8551-1b0a3c65dda0" providerId="ADAL" clId="{CB5BEAC1-6522-499C-9A62-15B29973AA4E}" dt="2020-09-09T17:58:37.910" v="3715"/>
        <pc:sldMkLst>
          <pc:docMk/>
          <pc:sldMk cId="2357753782" sldId="258"/>
        </pc:sldMkLst>
      </pc:sldChg>
      <pc:sldChg chg="modSp add">
        <pc:chgData name="Antonio Osamu Katagiri Tanaka" userId="2c28225e-d492-4964-8551-1b0a3c65dda0" providerId="ADAL" clId="{CB5BEAC1-6522-499C-9A62-15B29973AA4E}" dt="2020-09-09T17:58:49.562" v="3716" actId="207"/>
        <pc:sldMkLst>
          <pc:docMk/>
          <pc:sldMk cId="2680985583" sldId="259"/>
        </pc:sldMkLst>
        <pc:picChg chg="mod">
          <ac:chgData name="Antonio Osamu Katagiri Tanaka" userId="2c28225e-d492-4964-8551-1b0a3c65dda0" providerId="ADAL" clId="{CB5BEAC1-6522-499C-9A62-15B29973AA4E}" dt="2020-09-09T17:58:49.562" v="3716" actId="207"/>
          <ac:picMkLst>
            <pc:docMk/>
            <pc:sldMk cId="2680985583" sldId="259"/>
            <ac:picMk id="3" creationId="{EACA21CA-80E9-476B-8833-5D5DFE5E52D0}"/>
          </ac:picMkLst>
        </pc:picChg>
      </pc:sldChg>
      <pc:sldChg chg="addSp delSp modSp mod">
        <pc:chgData name="Antonio Osamu Katagiri Tanaka" userId="2c28225e-d492-4964-8551-1b0a3c65dda0" providerId="ADAL" clId="{CB5BEAC1-6522-499C-9A62-15B29973AA4E}" dt="2020-09-01T21:03:17.851" v="2137" actId="22"/>
        <pc:sldMkLst>
          <pc:docMk/>
          <pc:sldMk cId="4056039362" sldId="260"/>
        </pc:sldMkLst>
        <pc:spChg chg="mod">
          <ac:chgData name="Antonio Osamu Katagiri Tanaka" userId="2c28225e-d492-4964-8551-1b0a3c65dda0" providerId="ADAL" clId="{CB5BEAC1-6522-499C-9A62-15B29973AA4E}" dt="2020-09-01T12:50:27.438" v="131" actId="404"/>
          <ac:spMkLst>
            <pc:docMk/>
            <pc:sldMk cId="4056039362" sldId="260"/>
            <ac:spMk id="6" creationId="{438892A2-F58C-479B-93B3-BDD2A80D348B}"/>
          </ac:spMkLst>
        </pc:spChg>
        <pc:spChg chg="add del">
          <ac:chgData name="Antonio Osamu Katagiri Tanaka" userId="2c28225e-d492-4964-8551-1b0a3c65dda0" providerId="ADAL" clId="{CB5BEAC1-6522-499C-9A62-15B29973AA4E}" dt="2020-09-01T13:31:28.588" v="267" actId="22"/>
          <ac:spMkLst>
            <pc:docMk/>
            <pc:sldMk cId="4056039362" sldId="260"/>
            <ac:spMk id="8" creationId="{0DF33DE6-2F56-419C-94CC-2E6C30D2CA29}"/>
          </ac:spMkLst>
        </pc:spChg>
        <pc:spChg chg="add del mod">
          <ac:chgData name="Antonio Osamu Katagiri Tanaka" userId="2c28225e-d492-4964-8551-1b0a3c65dda0" providerId="ADAL" clId="{CB5BEAC1-6522-499C-9A62-15B29973AA4E}" dt="2020-09-01T15:15:54.506" v="476" actId="1076"/>
          <ac:spMkLst>
            <pc:docMk/>
            <pc:sldMk cId="4056039362" sldId="260"/>
            <ac:spMk id="14" creationId="{B1FDEF3E-1872-41D3-A841-FBE14801F476}"/>
          </ac:spMkLst>
        </pc:spChg>
        <pc:spChg chg="add mod">
          <ac:chgData name="Antonio Osamu Katagiri Tanaka" userId="2c28225e-d492-4964-8551-1b0a3c65dda0" providerId="ADAL" clId="{CB5BEAC1-6522-499C-9A62-15B29973AA4E}" dt="2020-09-01T19:36:24.544" v="919" actId="6549"/>
          <ac:spMkLst>
            <pc:docMk/>
            <pc:sldMk cId="4056039362" sldId="260"/>
            <ac:spMk id="15" creationId="{BF1EC055-AAA3-42E3-A30E-1831B6622267}"/>
          </ac:spMkLst>
        </pc:spChg>
        <pc:picChg chg="add del mod">
          <ac:chgData name="Antonio Osamu Katagiri Tanaka" userId="2c28225e-d492-4964-8551-1b0a3c65dda0" providerId="ADAL" clId="{CB5BEAC1-6522-499C-9A62-15B29973AA4E}" dt="2020-09-01T14:50:36.433" v="279" actId="478"/>
          <ac:picMkLst>
            <pc:docMk/>
            <pc:sldMk cId="4056039362" sldId="260"/>
            <ac:picMk id="4" creationId="{356AEDBE-5E54-402A-87A6-70260F5B4818}"/>
          </ac:picMkLst>
        </pc:picChg>
        <pc:picChg chg="add del mod">
          <ac:chgData name="Antonio Osamu Katagiri Tanaka" userId="2c28225e-d492-4964-8551-1b0a3c65dda0" providerId="ADAL" clId="{CB5BEAC1-6522-499C-9A62-15B29973AA4E}" dt="2020-09-01T14:58:00.526" v="290" actId="478"/>
          <ac:picMkLst>
            <pc:docMk/>
            <pc:sldMk cId="4056039362" sldId="260"/>
            <ac:picMk id="9" creationId="{1217049E-478D-4868-8A82-9097CCD2D76C}"/>
          </ac:picMkLst>
        </pc:picChg>
        <pc:picChg chg="add del mod">
          <ac:chgData name="Antonio Osamu Katagiri Tanaka" userId="2c28225e-d492-4964-8551-1b0a3c65dda0" providerId="ADAL" clId="{CB5BEAC1-6522-499C-9A62-15B29973AA4E}" dt="2020-09-01T15:08:38.434" v="316" actId="478"/>
          <ac:picMkLst>
            <pc:docMk/>
            <pc:sldMk cId="4056039362" sldId="260"/>
            <ac:picMk id="11" creationId="{D8D9F4E9-11E8-49AD-ABAE-1AF015BA1B99}"/>
          </ac:picMkLst>
        </pc:picChg>
        <pc:picChg chg="add mod">
          <ac:chgData name="Antonio Osamu Katagiri Tanaka" userId="2c28225e-d492-4964-8551-1b0a3c65dda0" providerId="ADAL" clId="{CB5BEAC1-6522-499C-9A62-15B29973AA4E}" dt="2020-09-01T19:36:20.548" v="918" actId="1036"/>
          <ac:picMkLst>
            <pc:docMk/>
            <pc:sldMk cId="4056039362" sldId="260"/>
            <ac:picMk id="16" creationId="{9073F1D2-614E-498F-A084-85E62175D118}"/>
          </ac:picMkLst>
        </pc:picChg>
        <pc:picChg chg="add">
          <ac:chgData name="Antonio Osamu Katagiri Tanaka" userId="2c28225e-d492-4964-8551-1b0a3c65dda0" providerId="ADAL" clId="{CB5BEAC1-6522-499C-9A62-15B29973AA4E}" dt="2020-09-01T21:03:17.851" v="2137" actId="22"/>
          <ac:picMkLst>
            <pc:docMk/>
            <pc:sldMk cId="4056039362" sldId="260"/>
            <ac:picMk id="18" creationId="{673502A9-76FE-4A38-AB0E-8456CF40E152}"/>
          </ac:picMkLst>
        </pc:picChg>
      </pc:sldChg>
      <pc:sldChg chg="add">
        <pc:chgData name="Antonio Osamu Katagiri Tanaka" userId="2c28225e-d492-4964-8551-1b0a3c65dda0" providerId="ADAL" clId="{CB5BEAC1-6522-499C-9A62-15B29973AA4E}" dt="2020-09-09T17:58:37.910" v="3715"/>
        <pc:sldMkLst>
          <pc:docMk/>
          <pc:sldMk cId="281537743" sldId="262"/>
        </pc:sldMkLst>
      </pc:sldChg>
      <pc:sldChg chg="addSp modSp mod ord modShow">
        <pc:chgData name="Antonio Osamu Katagiri Tanaka" userId="2c28225e-d492-4964-8551-1b0a3c65dda0" providerId="ADAL" clId="{CB5BEAC1-6522-499C-9A62-15B29973AA4E}" dt="2020-09-01T21:03:57.770" v="2152" actId="22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CB5BEAC1-6522-499C-9A62-15B29973AA4E}" dt="2020-09-01T12:50:54.966" v="136" actId="404"/>
          <ac:spMkLst>
            <pc:docMk/>
            <pc:sldMk cId="3604131991" sldId="263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CB5BEAC1-6522-499C-9A62-15B29973AA4E}" dt="2020-09-01T12:50:59.970" v="137" actId="404"/>
          <ac:spMkLst>
            <pc:docMk/>
            <pc:sldMk cId="3604131991" sldId="263"/>
            <ac:spMk id="6" creationId="{058630E6-31AF-4451-B084-C9809D0DA4E8}"/>
          </ac:spMkLst>
        </pc:spChg>
        <pc:picChg chg="add">
          <ac:chgData name="Antonio Osamu Katagiri Tanaka" userId="2c28225e-d492-4964-8551-1b0a3c65dda0" providerId="ADAL" clId="{CB5BEAC1-6522-499C-9A62-15B29973AA4E}" dt="2020-09-01T21:03:57.770" v="2152" actId="22"/>
          <ac:picMkLst>
            <pc:docMk/>
            <pc:sldMk cId="3604131991" sldId="263"/>
            <ac:picMk id="3" creationId="{94A9FF9E-89E9-4B5D-BD45-7A95085361F9}"/>
          </ac:picMkLst>
        </pc:picChg>
      </pc:sldChg>
      <pc:sldChg chg="addSp mod">
        <pc:chgData name="Antonio Osamu Katagiri Tanaka" userId="2c28225e-d492-4964-8551-1b0a3c65dda0" providerId="ADAL" clId="{CB5BEAC1-6522-499C-9A62-15B29973AA4E}" dt="2020-09-01T21:03:50.249" v="2149" actId="22"/>
        <pc:sldMkLst>
          <pc:docMk/>
          <pc:sldMk cId="4246728971" sldId="269"/>
        </pc:sldMkLst>
        <pc:picChg chg="add">
          <ac:chgData name="Antonio Osamu Katagiri Tanaka" userId="2c28225e-d492-4964-8551-1b0a3c65dda0" providerId="ADAL" clId="{CB5BEAC1-6522-499C-9A62-15B29973AA4E}" dt="2020-09-01T21:03:50.249" v="2149" actId="22"/>
          <ac:picMkLst>
            <pc:docMk/>
            <pc:sldMk cId="4246728971" sldId="269"/>
            <ac:picMk id="4" creationId="{28A9DF64-C278-4522-8D9B-6EF9A4876393}"/>
          </ac:picMkLst>
        </pc:picChg>
      </pc:sldChg>
      <pc:sldChg chg="addSp modSp mod">
        <pc:chgData name="Antonio Osamu Katagiri Tanaka" userId="2c28225e-d492-4964-8551-1b0a3c65dda0" providerId="ADAL" clId="{CB5BEAC1-6522-499C-9A62-15B29973AA4E}" dt="2020-09-01T21:03:48.868" v="2148" actId="22"/>
        <pc:sldMkLst>
          <pc:docMk/>
          <pc:sldMk cId="708711930" sldId="276"/>
        </pc:sldMkLst>
        <pc:spChg chg="mod">
          <ac:chgData name="Antonio Osamu Katagiri Tanaka" userId="2c28225e-d492-4964-8551-1b0a3c65dda0" providerId="ADAL" clId="{CB5BEAC1-6522-499C-9A62-15B29973AA4E}" dt="2020-09-01T12:50:35.893" v="132" actId="404"/>
          <ac:spMkLst>
            <pc:docMk/>
            <pc:sldMk cId="708711930" sldId="276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CB5BEAC1-6522-499C-9A62-15B29973AA4E}" dt="2020-09-01T12:50:49.115" v="135" actId="404"/>
          <ac:spMkLst>
            <pc:docMk/>
            <pc:sldMk cId="708711930" sldId="276"/>
            <ac:spMk id="7" creationId="{43F915F1-9C90-4B6E-AA0B-C9F4FCF704FA}"/>
          </ac:spMkLst>
        </pc:spChg>
        <pc:picChg chg="add">
          <ac:chgData name="Antonio Osamu Katagiri Tanaka" userId="2c28225e-d492-4964-8551-1b0a3c65dda0" providerId="ADAL" clId="{CB5BEAC1-6522-499C-9A62-15B29973AA4E}" dt="2020-09-01T21:03:48.868" v="2148" actId="22"/>
          <ac:picMkLst>
            <pc:docMk/>
            <pc:sldMk cId="708711930" sldId="276"/>
            <ac:picMk id="3" creationId="{685462CE-F5F2-44F6-8E8F-EB9620639D58}"/>
          </ac:picMkLst>
        </pc:picChg>
      </pc:sldChg>
      <pc:sldChg chg="addSp delSp modSp mod ord">
        <pc:chgData name="Antonio Osamu Katagiri Tanaka" userId="2c28225e-d492-4964-8551-1b0a3c65dda0" providerId="ADAL" clId="{CB5BEAC1-6522-499C-9A62-15B29973AA4E}" dt="2020-09-01T21:03:20.413" v="2139" actId="22"/>
        <pc:sldMkLst>
          <pc:docMk/>
          <pc:sldMk cId="2232161063" sldId="281"/>
        </pc:sldMkLst>
        <pc:spChg chg="add del">
          <ac:chgData name="Antonio Osamu Katagiri Tanaka" userId="2c28225e-d492-4964-8551-1b0a3c65dda0" providerId="ADAL" clId="{CB5BEAC1-6522-499C-9A62-15B29973AA4E}" dt="2020-09-01T19:54:55.643" v="1035" actId="478"/>
          <ac:spMkLst>
            <pc:docMk/>
            <pc:sldMk cId="2232161063" sldId="281"/>
            <ac:spMk id="3" creationId="{24777F15-93EA-4763-AE35-331265BC4824}"/>
          </ac:spMkLst>
        </pc:spChg>
        <pc:spChg chg="add mod">
          <ac:chgData name="Antonio Osamu Katagiri Tanaka" userId="2c28225e-d492-4964-8551-1b0a3c65dda0" providerId="ADAL" clId="{CB5BEAC1-6522-499C-9A62-15B29973AA4E}" dt="2020-09-01T19:55:29.722" v="1081" actId="20577"/>
          <ac:spMkLst>
            <pc:docMk/>
            <pc:sldMk cId="2232161063" sldId="281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1T20:29:55.732" v="1641" actId="1076"/>
          <ac:spMkLst>
            <pc:docMk/>
            <pc:sldMk cId="2232161063" sldId="281"/>
            <ac:spMk id="8" creationId="{DAC8732C-94BF-49B8-B00F-48D7788FBF0D}"/>
          </ac:spMkLst>
        </pc:spChg>
        <pc:spChg chg="add mod">
          <ac:chgData name="Antonio Osamu Katagiri Tanaka" userId="2c28225e-d492-4964-8551-1b0a3c65dda0" providerId="ADAL" clId="{CB5BEAC1-6522-499C-9A62-15B29973AA4E}" dt="2020-09-01T20:29:55.732" v="1641" actId="1076"/>
          <ac:spMkLst>
            <pc:docMk/>
            <pc:sldMk cId="2232161063" sldId="281"/>
            <ac:spMk id="10" creationId="{C2336532-5598-4F2C-811F-7E04C2159998}"/>
          </ac:spMkLst>
        </pc:spChg>
        <pc:spChg chg="add mod">
          <ac:chgData name="Antonio Osamu Katagiri Tanaka" userId="2c28225e-d492-4964-8551-1b0a3c65dda0" providerId="ADAL" clId="{CB5BEAC1-6522-499C-9A62-15B29973AA4E}" dt="2020-09-01T20:29:55.732" v="1641" actId="1076"/>
          <ac:spMkLst>
            <pc:docMk/>
            <pc:sldMk cId="2232161063" sldId="281"/>
            <ac:spMk id="12" creationId="{FA40273A-7B3A-4920-BAD0-5E4F866BF07E}"/>
          </ac:spMkLst>
        </pc:spChg>
        <pc:spChg chg="add mod">
          <ac:chgData name="Antonio Osamu Katagiri Tanaka" userId="2c28225e-d492-4964-8551-1b0a3c65dda0" providerId="ADAL" clId="{CB5BEAC1-6522-499C-9A62-15B29973AA4E}" dt="2020-09-01T20:29:55.732" v="1641" actId="1076"/>
          <ac:spMkLst>
            <pc:docMk/>
            <pc:sldMk cId="2232161063" sldId="281"/>
            <ac:spMk id="14" creationId="{CB3D0A89-1585-4BFA-88B6-EDF6C2FE89F2}"/>
          </ac:spMkLst>
        </pc:spChg>
        <pc:spChg chg="add">
          <ac:chgData name="Antonio Osamu Katagiri Tanaka" userId="2c28225e-d492-4964-8551-1b0a3c65dda0" providerId="ADAL" clId="{CB5BEAC1-6522-499C-9A62-15B29973AA4E}" dt="2020-09-01T20:29:52.890" v="1640" actId="22"/>
          <ac:spMkLst>
            <pc:docMk/>
            <pc:sldMk cId="2232161063" sldId="281"/>
            <ac:spMk id="17" creationId="{1B0ED3E0-1960-4F02-BDDE-204FC672BA17}"/>
          </ac:spMkLst>
        </pc:spChg>
        <pc:grpChg chg="add mod">
          <ac:chgData name="Antonio Osamu Katagiri Tanaka" userId="2c28225e-d492-4964-8551-1b0a3c65dda0" providerId="ADAL" clId="{CB5BEAC1-6522-499C-9A62-15B29973AA4E}" dt="2020-09-01T20:29:55.732" v="1641" actId="1076"/>
          <ac:grpSpMkLst>
            <pc:docMk/>
            <pc:sldMk cId="2232161063" sldId="281"/>
            <ac:grpSpMk id="16" creationId="{37448118-9319-45DD-9327-122B853C8F71}"/>
          </ac:grpSpMkLst>
        </pc:grpChg>
        <pc:picChg chg="add mod">
          <ac:chgData name="Antonio Osamu Katagiri Tanaka" userId="2c28225e-d492-4964-8551-1b0a3c65dda0" providerId="ADAL" clId="{CB5BEAC1-6522-499C-9A62-15B29973AA4E}" dt="2020-09-01T20:29:55.732" v="1641" actId="1076"/>
          <ac:picMkLst>
            <pc:docMk/>
            <pc:sldMk cId="2232161063" sldId="281"/>
            <ac:picMk id="5" creationId="{85610414-5275-47EA-81E4-958F9F391888}"/>
          </ac:picMkLst>
        </pc:picChg>
        <pc:picChg chg="add">
          <ac:chgData name="Antonio Osamu Katagiri Tanaka" userId="2c28225e-d492-4964-8551-1b0a3c65dda0" providerId="ADAL" clId="{CB5BEAC1-6522-499C-9A62-15B29973AA4E}" dt="2020-09-01T21:03:20.413" v="2139" actId="22"/>
          <ac:picMkLst>
            <pc:docMk/>
            <pc:sldMk cId="2232161063" sldId="281"/>
            <ac:picMk id="21" creationId="{09D33A29-A257-4660-8084-61A1986ECBB4}"/>
          </ac:picMkLst>
        </pc:picChg>
      </pc:sldChg>
      <pc:sldChg chg="addSp delSp modSp add mod ord">
        <pc:chgData name="Antonio Osamu Katagiri Tanaka" userId="2c28225e-d492-4964-8551-1b0a3c65dda0" providerId="ADAL" clId="{CB5BEAC1-6522-499C-9A62-15B29973AA4E}" dt="2020-09-01T21:03:38.936" v="2144" actId="22"/>
        <pc:sldMkLst>
          <pc:docMk/>
          <pc:sldMk cId="257131394" sldId="282"/>
        </pc:sldMkLst>
        <pc:spChg chg="mod">
          <ac:chgData name="Antonio Osamu Katagiri Tanaka" userId="2c28225e-d492-4964-8551-1b0a3c65dda0" providerId="ADAL" clId="{CB5BEAC1-6522-499C-9A62-15B29973AA4E}" dt="2020-09-01T20:48:02.891" v="1925" actId="1076"/>
          <ac:spMkLst>
            <pc:docMk/>
            <pc:sldMk cId="257131394" sldId="282"/>
            <ac:spMk id="3" creationId="{24777F15-93EA-4763-AE35-331265BC4824}"/>
          </ac:spMkLst>
        </pc:spChg>
        <pc:spChg chg="add del mod">
          <ac:chgData name="Antonio Osamu Katagiri Tanaka" userId="2c28225e-d492-4964-8551-1b0a3c65dda0" providerId="ADAL" clId="{CB5BEAC1-6522-499C-9A62-15B29973AA4E}" dt="2020-09-01T15:20:43.109" v="578" actId="478"/>
          <ac:spMkLst>
            <pc:docMk/>
            <pc:sldMk cId="257131394" sldId="282"/>
            <ac:spMk id="5" creationId="{AEB94A93-3657-43BC-B2D6-7EE2A330459B}"/>
          </ac:spMkLst>
        </pc:spChg>
        <pc:spChg chg="del">
          <ac:chgData name="Antonio Osamu Katagiri Tanaka" userId="2c28225e-d492-4964-8551-1b0a3c65dda0" providerId="ADAL" clId="{CB5BEAC1-6522-499C-9A62-15B29973AA4E}" dt="2020-09-01T15:20:36.255" v="577" actId="478"/>
          <ac:spMkLst>
            <pc:docMk/>
            <pc:sldMk cId="257131394" sldId="282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1T15:20:59.930" v="596" actId="20577"/>
          <ac:spMkLst>
            <pc:docMk/>
            <pc:sldMk cId="257131394" sldId="282"/>
            <ac:spMk id="8" creationId="{E02E6151-D91E-48E5-BF46-255362D82154}"/>
          </ac:spMkLst>
        </pc:spChg>
        <pc:spChg chg="add mod">
          <ac:chgData name="Antonio Osamu Katagiri Tanaka" userId="2c28225e-d492-4964-8551-1b0a3c65dda0" providerId="ADAL" clId="{CB5BEAC1-6522-499C-9A62-15B29973AA4E}" dt="2020-09-01T20:48:23.898" v="1928" actId="1076"/>
          <ac:spMkLst>
            <pc:docMk/>
            <pc:sldMk cId="257131394" sldId="282"/>
            <ac:spMk id="10" creationId="{FED1052E-44D8-4D09-8333-E99114EFFD91}"/>
          </ac:spMkLst>
        </pc:spChg>
        <pc:spChg chg="add mod">
          <ac:chgData name="Antonio Osamu Katagiri Tanaka" userId="2c28225e-d492-4964-8551-1b0a3c65dda0" providerId="ADAL" clId="{CB5BEAC1-6522-499C-9A62-15B29973AA4E}" dt="2020-09-01T20:42:09.155" v="1765" actId="113"/>
          <ac:spMkLst>
            <pc:docMk/>
            <pc:sldMk cId="257131394" sldId="282"/>
            <ac:spMk id="12" creationId="{9A444900-A001-46F2-9572-B970655C5FE9}"/>
          </ac:spMkLst>
        </pc:spChg>
        <pc:spChg chg="add mod">
          <ac:chgData name="Antonio Osamu Katagiri Tanaka" userId="2c28225e-d492-4964-8551-1b0a3c65dda0" providerId="ADAL" clId="{CB5BEAC1-6522-499C-9A62-15B29973AA4E}" dt="2020-09-01T20:48:05.810" v="1926" actId="1076"/>
          <ac:spMkLst>
            <pc:docMk/>
            <pc:sldMk cId="257131394" sldId="282"/>
            <ac:spMk id="14" creationId="{58005253-22E7-4309-B377-1A70005DD6CC}"/>
          </ac:spMkLst>
        </pc:spChg>
        <pc:picChg chg="add mod">
          <ac:chgData name="Antonio Osamu Katagiri Tanaka" userId="2c28225e-d492-4964-8551-1b0a3c65dda0" providerId="ADAL" clId="{CB5BEAC1-6522-499C-9A62-15B29973AA4E}" dt="2020-09-01T20:27:37.967" v="1636" actId="1076"/>
          <ac:picMkLst>
            <pc:docMk/>
            <pc:sldMk cId="257131394" sldId="282"/>
            <ac:picMk id="9" creationId="{C4CD732E-A97F-4872-908D-63980D3E8851}"/>
          </ac:picMkLst>
        </pc:picChg>
        <pc:picChg chg="add">
          <ac:chgData name="Antonio Osamu Katagiri Tanaka" userId="2c28225e-d492-4964-8551-1b0a3c65dda0" providerId="ADAL" clId="{CB5BEAC1-6522-499C-9A62-15B29973AA4E}" dt="2020-09-01T21:03:38.936" v="2144" actId="22"/>
          <ac:picMkLst>
            <pc:docMk/>
            <pc:sldMk cId="257131394" sldId="282"/>
            <ac:picMk id="16" creationId="{A052409E-2104-48DD-9EF0-F046EF25B5CD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1T21:03:19.080" v="2138" actId="22"/>
        <pc:sldMkLst>
          <pc:docMk/>
          <pc:sldMk cId="734502709" sldId="283"/>
        </pc:sldMkLst>
        <pc:spChg chg="del mod">
          <ac:chgData name="Antonio Osamu Katagiri Tanaka" userId="2c28225e-d492-4964-8551-1b0a3c65dda0" providerId="ADAL" clId="{CB5BEAC1-6522-499C-9A62-15B29973AA4E}" dt="2020-09-01T19:31:18.908" v="873" actId="478"/>
          <ac:spMkLst>
            <pc:docMk/>
            <pc:sldMk cId="734502709" sldId="283"/>
            <ac:spMk id="3" creationId="{24777F15-93EA-4763-AE35-331265BC4824}"/>
          </ac:spMkLst>
        </pc:spChg>
        <pc:spChg chg="mod">
          <ac:chgData name="Antonio Osamu Katagiri Tanaka" userId="2c28225e-d492-4964-8551-1b0a3c65dda0" providerId="ADAL" clId="{CB5BEAC1-6522-499C-9A62-15B29973AA4E}" dt="2020-09-01T19:35:32.971" v="891" actId="1076"/>
          <ac:spMkLst>
            <pc:docMk/>
            <pc:sldMk cId="734502709" sldId="283"/>
            <ac:spMk id="8" creationId="{E02E6151-D91E-48E5-BF46-255362D82154}"/>
          </ac:spMkLst>
        </pc:spChg>
        <pc:spChg chg="mod">
          <ac:chgData name="Antonio Osamu Katagiri Tanaka" userId="2c28225e-d492-4964-8551-1b0a3c65dda0" providerId="ADAL" clId="{CB5BEAC1-6522-499C-9A62-15B29973AA4E}" dt="2020-09-01T15:55:40.051" v="743" actId="1076"/>
          <ac:spMkLst>
            <pc:docMk/>
            <pc:sldMk cId="734502709" sldId="283"/>
            <ac:spMk id="10" creationId="{FED1052E-44D8-4D09-8333-E99114EFFD91}"/>
          </ac:spMkLst>
        </pc:spChg>
        <pc:spChg chg="add del mod">
          <ac:chgData name="Antonio Osamu Katagiri Tanaka" userId="2c28225e-d492-4964-8551-1b0a3c65dda0" providerId="ADAL" clId="{CB5BEAC1-6522-499C-9A62-15B29973AA4E}" dt="2020-09-01T19:31:18.908" v="873" actId="478"/>
          <ac:spMkLst>
            <pc:docMk/>
            <pc:sldMk cId="734502709" sldId="283"/>
            <ac:spMk id="15" creationId="{AF970114-FABA-456E-A484-168447DF31C8}"/>
          </ac:spMkLst>
        </pc:spChg>
        <pc:spChg chg="add del mod">
          <ac:chgData name="Antonio Osamu Katagiri Tanaka" userId="2c28225e-d492-4964-8551-1b0a3c65dda0" providerId="ADAL" clId="{CB5BEAC1-6522-499C-9A62-15B29973AA4E}" dt="2020-09-01T19:31:18.908" v="873" actId="478"/>
          <ac:spMkLst>
            <pc:docMk/>
            <pc:sldMk cId="734502709" sldId="283"/>
            <ac:spMk id="17" creationId="{13BB3016-94EB-4876-8EB8-A90393839251}"/>
          </ac:spMkLst>
        </pc:spChg>
        <pc:spChg chg="add mod">
          <ac:chgData name="Antonio Osamu Katagiri Tanaka" userId="2c28225e-d492-4964-8551-1b0a3c65dda0" providerId="ADAL" clId="{CB5BEAC1-6522-499C-9A62-15B29973AA4E}" dt="2020-09-01T19:54:11.650" v="1030" actId="20577"/>
          <ac:spMkLst>
            <pc:docMk/>
            <pc:sldMk cId="734502709" sldId="283"/>
            <ac:spMk id="26" creationId="{58FD1EE1-93EF-47A0-B36D-1DB221778F4E}"/>
          </ac:spMkLst>
        </pc:spChg>
        <pc:grpChg chg="add mod">
          <ac:chgData name="Antonio Osamu Katagiri Tanaka" userId="2c28225e-d492-4964-8551-1b0a3c65dda0" providerId="ADAL" clId="{CB5BEAC1-6522-499C-9A62-15B29973AA4E}" dt="2020-09-01T19:42:17.124" v="961" actId="1076"/>
          <ac:grpSpMkLst>
            <pc:docMk/>
            <pc:sldMk cId="734502709" sldId="283"/>
            <ac:grpSpMk id="27" creationId="{5E0B2641-E349-4D12-8D41-454924CBC561}"/>
          </ac:grpSpMkLst>
        </pc:grpChg>
        <pc:picChg chg="add del mod">
          <ac:chgData name="Antonio Osamu Katagiri Tanaka" userId="2c28225e-d492-4964-8551-1b0a3c65dda0" providerId="ADAL" clId="{CB5BEAC1-6522-499C-9A62-15B29973AA4E}" dt="2020-09-01T19:19:10.053" v="838" actId="478"/>
          <ac:picMkLst>
            <pc:docMk/>
            <pc:sldMk cId="734502709" sldId="283"/>
            <ac:picMk id="5" creationId="{10AE731A-0554-46D4-A813-1117AA6F8D9B}"/>
          </ac:picMkLst>
        </pc:picChg>
        <pc:picChg chg="add del mod">
          <ac:chgData name="Antonio Osamu Katagiri Tanaka" userId="2c28225e-d492-4964-8551-1b0a3c65dda0" providerId="ADAL" clId="{CB5BEAC1-6522-499C-9A62-15B29973AA4E}" dt="2020-09-01T19:21:26.187" v="853" actId="21"/>
          <ac:picMkLst>
            <pc:docMk/>
            <pc:sldMk cId="734502709" sldId="283"/>
            <ac:picMk id="7" creationId="{3F1AE6B2-B04F-4620-8B95-AAC0DEB429F8}"/>
          </ac:picMkLst>
        </pc:picChg>
        <pc:picChg chg="del">
          <ac:chgData name="Antonio Osamu Katagiri Tanaka" userId="2c28225e-d492-4964-8551-1b0a3c65dda0" providerId="ADAL" clId="{CB5BEAC1-6522-499C-9A62-15B29973AA4E}" dt="2020-09-01T15:36:53.846" v="676" actId="478"/>
          <ac:picMkLst>
            <pc:docMk/>
            <pc:sldMk cId="734502709" sldId="283"/>
            <ac:picMk id="9" creationId="{C4CD732E-A97F-4872-908D-63980D3E8851}"/>
          </ac:picMkLst>
        </pc:picChg>
        <pc:picChg chg="add del mod">
          <ac:chgData name="Antonio Osamu Katagiri Tanaka" userId="2c28225e-d492-4964-8551-1b0a3c65dda0" providerId="ADAL" clId="{CB5BEAC1-6522-499C-9A62-15B29973AA4E}" dt="2020-09-01T19:31:18.908" v="873" actId="478"/>
          <ac:picMkLst>
            <pc:docMk/>
            <pc:sldMk cId="734502709" sldId="283"/>
            <ac:picMk id="11" creationId="{7DE39CD2-6457-4EF6-BF63-573A105E8D8C}"/>
          </ac:picMkLst>
        </pc:picChg>
        <pc:picChg chg="add del mod">
          <ac:chgData name="Antonio Osamu Katagiri Tanaka" userId="2c28225e-d492-4964-8551-1b0a3c65dda0" providerId="ADAL" clId="{CB5BEAC1-6522-499C-9A62-15B29973AA4E}" dt="2020-09-01T19:31:18.908" v="873" actId="478"/>
          <ac:picMkLst>
            <pc:docMk/>
            <pc:sldMk cId="734502709" sldId="283"/>
            <ac:picMk id="13" creationId="{F78AE00B-3090-4117-8F31-AB557DD18CDB}"/>
          </ac:picMkLst>
        </pc:picChg>
        <pc:picChg chg="add del mod">
          <ac:chgData name="Antonio Osamu Katagiri Tanaka" userId="2c28225e-d492-4964-8551-1b0a3c65dda0" providerId="ADAL" clId="{CB5BEAC1-6522-499C-9A62-15B29973AA4E}" dt="2020-09-01T19:30:27.213" v="867" actId="478"/>
          <ac:picMkLst>
            <pc:docMk/>
            <pc:sldMk cId="734502709" sldId="283"/>
            <ac:picMk id="20" creationId="{354C4C69-DF29-467C-938F-2A09AA44607B}"/>
          </ac:picMkLst>
        </pc:picChg>
        <pc:picChg chg="add mod">
          <ac:chgData name="Antonio Osamu Katagiri Tanaka" userId="2c28225e-d492-4964-8551-1b0a3c65dda0" providerId="ADAL" clId="{CB5BEAC1-6522-499C-9A62-15B29973AA4E}" dt="2020-09-01T19:42:13.796" v="959" actId="164"/>
          <ac:picMkLst>
            <pc:docMk/>
            <pc:sldMk cId="734502709" sldId="283"/>
            <ac:picMk id="21" creationId="{7C8A441A-FD69-4AC0-9F22-80BF98D5A332}"/>
          </ac:picMkLst>
        </pc:picChg>
        <pc:picChg chg="add mod">
          <ac:chgData name="Antonio Osamu Katagiri Tanaka" userId="2c28225e-d492-4964-8551-1b0a3c65dda0" providerId="ADAL" clId="{CB5BEAC1-6522-499C-9A62-15B29973AA4E}" dt="2020-09-01T19:42:13.796" v="959" actId="164"/>
          <ac:picMkLst>
            <pc:docMk/>
            <pc:sldMk cId="734502709" sldId="283"/>
            <ac:picMk id="22" creationId="{04355479-ED0E-46E2-8DE7-AB2F0634809A}"/>
          </ac:picMkLst>
        </pc:picChg>
        <pc:picChg chg="add del mod">
          <ac:chgData name="Antonio Osamu Katagiri Tanaka" userId="2c28225e-d492-4964-8551-1b0a3c65dda0" providerId="ADAL" clId="{CB5BEAC1-6522-499C-9A62-15B29973AA4E}" dt="2020-09-01T19:34:43.954" v="886" actId="478"/>
          <ac:picMkLst>
            <pc:docMk/>
            <pc:sldMk cId="734502709" sldId="283"/>
            <ac:picMk id="23" creationId="{44A0BE56-79AA-4C33-9942-C974650EAE7E}"/>
          </ac:picMkLst>
        </pc:picChg>
        <pc:picChg chg="add mod">
          <ac:chgData name="Antonio Osamu Katagiri Tanaka" userId="2c28225e-d492-4964-8551-1b0a3c65dda0" providerId="ADAL" clId="{CB5BEAC1-6522-499C-9A62-15B29973AA4E}" dt="2020-09-01T19:42:13.796" v="959" actId="164"/>
          <ac:picMkLst>
            <pc:docMk/>
            <pc:sldMk cId="734502709" sldId="283"/>
            <ac:picMk id="24" creationId="{87843715-480E-4EEF-A3B1-5FAA7DAFD09E}"/>
          </ac:picMkLst>
        </pc:picChg>
        <pc:picChg chg="add">
          <ac:chgData name="Antonio Osamu Katagiri Tanaka" userId="2c28225e-d492-4964-8551-1b0a3c65dda0" providerId="ADAL" clId="{CB5BEAC1-6522-499C-9A62-15B29973AA4E}" dt="2020-09-01T21:03:19.080" v="2138" actId="22"/>
          <ac:picMkLst>
            <pc:docMk/>
            <pc:sldMk cId="734502709" sldId="283"/>
            <ac:picMk id="29" creationId="{CE7AED47-01B6-420D-AB19-0BBB047A06DF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1T21:03:52.986" v="2150" actId="22"/>
        <pc:sldMkLst>
          <pc:docMk/>
          <pc:sldMk cId="714014099" sldId="284"/>
        </pc:sldMkLst>
        <pc:spChg chg="add del">
          <ac:chgData name="Antonio Osamu Katagiri Tanaka" userId="2c28225e-d492-4964-8551-1b0a3c65dda0" providerId="ADAL" clId="{CB5BEAC1-6522-499C-9A62-15B29973AA4E}" dt="2020-09-01T15:36:20.103" v="670" actId="478"/>
          <ac:spMkLst>
            <pc:docMk/>
            <pc:sldMk cId="714014099" sldId="284"/>
            <ac:spMk id="2" creationId="{DAC67B46-6493-4536-8742-98DBC603997F}"/>
          </ac:spMkLst>
        </pc:spChg>
        <pc:spChg chg="add del">
          <ac:chgData name="Antonio Osamu Katagiri Tanaka" userId="2c28225e-d492-4964-8551-1b0a3c65dda0" providerId="ADAL" clId="{CB5BEAC1-6522-499C-9A62-15B29973AA4E}" dt="2020-09-01T15:36:25.878" v="671" actId="478"/>
          <ac:spMkLst>
            <pc:docMk/>
            <pc:sldMk cId="714014099" sldId="284"/>
            <ac:spMk id="3" creationId="{24777F15-93EA-4763-AE35-331265BC4824}"/>
          </ac:spMkLst>
        </pc:spChg>
        <pc:spChg chg="add del mod">
          <ac:chgData name="Antonio Osamu Katagiri Tanaka" userId="2c28225e-d492-4964-8551-1b0a3c65dda0" providerId="ADAL" clId="{CB5BEAC1-6522-499C-9A62-15B29973AA4E}" dt="2020-09-01T15:36:20.103" v="670" actId="478"/>
          <ac:spMkLst>
            <pc:docMk/>
            <pc:sldMk cId="714014099" sldId="284"/>
            <ac:spMk id="5" creationId="{AF557461-3D9C-4EF0-88DD-84B62912BA9F}"/>
          </ac:spMkLst>
        </pc:spChg>
        <pc:spChg chg="add del">
          <ac:chgData name="Antonio Osamu Katagiri Tanaka" userId="2c28225e-d492-4964-8551-1b0a3c65dda0" providerId="ADAL" clId="{CB5BEAC1-6522-499C-9A62-15B29973AA4E}" dt="2020-09-01T15:36:25.878" v="671" actId="478"/>
          <ac:spMkLst>
            <pc:docMk/>
            <pc:sldMk cId="714014099" sldId="284"/>
            <ac:spMk id="6" creationId="{68498D33-5ADF-49CD-95AC-DE0439FB067A}"/>
          </ac:spMkLst>
        </pc:spChg>
        <pc:spChg chg="add del mod">
          <ac:chgData name="Antonio Osamu Katagiri Tanaka" userId="2c28225e-d492-4964-8551-1b0a3c65dda0" providerId="ADAL" clId="{CB5BEAC1-6522-499C-9A62-15B29973AA4E}" dt="2020-09-01T15:36:30.133" v="672" actId="478"/>
          <ac:spMkLst>
            <pc:docMk/>
            <pc:sldMk cId="714014099" sldId="284"/>
            <ac:spMk id="8" creationId="{7DD9F941-BABE-4698-BB3D-33EFFE7B7966}"/>
          </ac:spMkLst>
        </pc:spChg>
        <pc:spChg chg="add">
          <ac:chgData name="Antonio Osamu Katagiri Tanaka" userId="2c28225e-d492-4964-8551-1b0a3c65dda0" providerId="ADAL" clId="{CB5BEAC1-6522-499C-9A62-15B29973AA4E}" dt="2020-09-01T15:41:07.005" v="707" actId="22"/>
          <ac:spMkLst>
            <pc:docMk/>
            <pc:sldMk cId="714014099" sldId="284"/>
            <ac:spMk id="10" creationId="{8BF48206-DF50-43B7-8081-AF8C72D1D80B}"/>
          </ac:spMkLst>
        </pc:spChg>
        <pc:spChg chg="add mod">
          <ac:chgData name="Antonio Osamu Katagiri Tanaka" userId="2c28225e-d492-4964-8551-1b0a3c65dda0" providerId="ADAL" clId="{CB5BEAC1-6522-499C-9A62-15B29973AA4E}" dt="2020-09-01T15:37:32.292" v="704" actId="20577"/>
          <ac:spMkLst>
            <pc:docMk/>
            <pc:sldMk cId="714014099" sldId="284"/>
            <ac:spMk id="11" creationId="{6876DC11-16DD-42C3-86F4-3D0F902EB1E4}"/>
          </ac:spMkLst>
        </pc:spChg>
        <pc:spChg chg="add del mod">
          <ac:chgData name="Antonio Osamu Katagiri Tanaka" userId="2c28225e-d492-4964-8551-1b0a3c65dda0" providerId="ADAL" clId="{CB5BEAC1-6522-499C-9A62-15B29973AA4E}" dt="2020-09-01T19:21:39.645" v="856" actId="21"/>
          <ac:spMkLst>
            <pc:docMk/>
            <pc:sldMk cId="714014099" sldId="284"/>
            <ac:spMk id="14" creationId="{2FD3B618-5886-4A75-B047-131FAF5BAEF3}"/>
          </ac:spMkLst>
        </pc:spChg>
        <pc:spChg chg="add del mod">
          <ac:chgData name="Antonio Osamu Katagiri Tanaka" userId="2c28225e-d492-4964-8551-1b0a3c65dda0" providerId="ADAL" clId="{CB5BEAC1-6522-499C-9A62-15B29973AA4E}" dt="2020-09-01T19:21:39.645" v="856" actId="21"/>
          <ac:spMkLst>
            <pc:docMk/>
            <pc:sldMk cId="714014099" sldId="284"/>
            <ac:spMk id="16" creationId="{F847D332-0276-48C5-ACBB-4A3A01AF1B4C}"/>
          </ac:spMkLst>
        </pc:spChg>
        <pc:picChg chg="add del mod">
          <ac:chgData name="Antonio Osamu Katagiri Tanaka" userId="2c28225e-d492-4964-8551-1b0a3c65dda0" providerId="ADAL" clId="{CB5BEAC1-6522-499C-9A62-15B29973AA4E}" dt="2020-09-01T19:21:39.645" v="856" actId="21"/>
          <ac:picMkLst>
            <pc:docMk/>
            <pc:sldMk cId="714014099" sldId="284"/>
            <ac:picMk id="9" creationId="{F6098874-776E-42E5-B67C-F6F5D02A968D}"/>
          </ac:picMkLst>
        </pc:picChg>
        <pc:picChg chg="add del mod ord">
          <ac:chgData name="Antonio Osamu Katagiri Tanaka" userId="2c28225e-d492-4964-8551-1b0a3c65dda0" providerId="ADAL" clId="{CB5BEAC1-6522-499C-9A62-15B29973AA4E}" dt="2020-09-01T19:21:39.645" v="856" actId="21"/>
          <ac:picMkLst>
            <pc:docMk/>
            <pc:sldMk cId="714014099" sldId="284"/>
            <ac:picMk id="13" creationId="{AC934477-D805-4AC1-98AE-F6D37653D4DC}"/>
          </ac:picMkLst>
        </pc:picChg>
        <pc:picChg chg="add del">
          <ac:chgData name="Antonio Osamu Katagiri Tanaka" userId="2c28225e-d492-4964-8551-1b0a3c65dda0" providerId="ADAL" clId="{CB5BEAC1-6522-499C-9A62-15B29973AA4E}" dt="2020-09-01T15:42:59.285" v="725" actId="478"/>
          <ac:picMkLst>
            <pc:docMk/>
            <pc:sldMk cId="714014099" sldId="284"/>
            <ac:picMk id="15" creationId="{D4FC2C4D-8EF3-48D5-8DDB-A755BE44D1E0}"/>
          </ac:picMkLst>
        </pc:picChg>
        <pc:picChg chg="add del mod">
          <ac:chgData name="Antonio Osamu Katagiri Tanaka" userId="2c28225e-d492-4964-8551-1b0a3c65dda0" providerId="ADAL" clId="{CB5BEAC1-6522-499C-9A62-15B29973AA4E}" dt="2020-09-01T20:10:49.036" v="1294" actId="478"/>
          <ac:picMkLst>
            <pc:docMk/>
            <pc:sldMk cId="714014099" sldId="284"/>
            <ac:picMk id="18" creationId="{3BBDCFEA-24F3-41D7-BEF6-DDD1AB7E2F9E}"/>
          </ac:picMkLst>
        </pc:picChg>
        <pc:picChg chg="add mod">
          <ac:chgData name="Antonio Osamu Katagiri Tanaka" userId="2c28225e-d492-4964-8551-1b0a3c65dda0" providerId="ADAL" clId="{CB5BEAC1-6522-499C-9A62-15B29973AA4E}" dt="2020-09-01T20:11:02.630" v="1301" actId="1076"/>
          <ac:picMkLst>
            <pc:docMk/>
            <pc:sldMk cId="714014099" sldId="284"/>
            <ac:picMk id="22" creationId="{D14C440B-B14D-4F77-8009-E180AA7CEDFD}"/>
          </ac:picMkLst>
        </pc:picChg>
        <pc:picChg chg="add">
          <ac:chgData name="Antonio Osamu Katagiri Tanaka" userId="2c28225e-d492-4964-8551-1b0a3c65dda0" providerId="ADAL" clId="{CB5BEAC1-6522-499C-9A62-15B29973AA4E}" dt="2020-09-01T21:03:52.986" v="2150" actId="22"/>
          <ac:picMkLst>
            <pc:docMk/>
            <pc:sldMk cId="714014099" sldId="284"/>
            <ac:picMk id="24" creationId="{4EE87BA3-1A90-42A9-AE53-E03C69E99979}"/>
          </ac:picMkLst>
        </pc:picChg>
        <pc:inkChg chg="add del">
          <ac:chgData name="Antonio Osamu Katagiri Tanaka" userId="2c28225e-d492-4964-8551-1b0a3c65dda0" providerId="ADAL" clId="{CB5BEAC1-6522-499C-9A62-15B29973AA4E}" dt="2020-09-01T15:36:20.103" v="670" actId="478"/>
          <ac:inkMkLst>
            <pc:docMk/>
            <pc:sldMk cId="714014099" sldId="284"/>
            <ac:inkMk id="19" creationId="{BAA549A7-2830-4ED6-A802-0791908B8068}"/>
          </ac:inkMkLst>
        </pc:inkChg>
      </pc:sldChg>
      <pc:sldChg chg="addSp delSp modSp add mod ord">
        <pc:chgData name="Antonio Osamu Katagiri Tanaka" userId="2c28225e-d492-4964-8551-1b0a3c65dda0" providerId="ADAL" clId="{CB5BEAC1-6522-499C-9A62-15B29973AA4E}" dt="2020-09-01T21:03:34.120" v="2142" actId="478"/>
        <pc:sldMkLst>
          <pc:docMk/>
          <pc:sldMk cId="2610008429" sldId="285"/>
        </pc:sldMkLst>
        <pc:spChg chg="add del mod">
          <ac:chgData name="Antonio Osamu Katagiri Tanaka" userId="2c28225e-d492-4964-8551-1b0a3c65dda0" providerId="ADAL" clId="{CB5BEAC1-6522-499C-9A62-15B29973AA4E}" dt="2020-09-01T20:00:21.340" v="1190" actId="478"/>
          <ac:spMkLst>
            <pc:docMk/>
            <pc:sldMk cId="2610008429" sldId="285"/>
            <ac:spMk id="4" creationId="{DF868D06-35B3-4BFA-9280-96CF4B89FC23}"/>
          </ac:spMkLst>
        </pc:spChg>
        <pc:spChg chg="add del mod">
          <ac:chgData name="Antonio Osamu Katagiri Tanaka" userId="2c28225e-d492-4964-8551-1b0a3c65dda0" providerId="ADAL" clId="{CB5BEAC1-6522-499C-9A62-15B29973AA4E}" dt="2020-09-01T20:00:18.281" v="1189" actId="478"/>
          <ac:spMkLst>
            <pc:docMk/>
            <pc:sldMk cId="2610008429" sldId="285"/>
            <ac:spMk id="5" creationId="{17ED194E-F1A1-48D7-9FDD-FFE2BEB98BEC}"/>
          </ac:spMkLst>
        </pc:spChg>
        <pc:spChg chg="add mod">
          <ac:chgData name="Antonio Osamu Katagiri Tanaka" userId="2c28225e-d492-4964-8551-1b0a3c65dda0" providerId="ADAL" clId="{CB5BEAC1-6522-499C-9A62-15B29973AA4E}" dt="2020-09-01T20:01:29.942" v="1219" actId="207"/>
          <ac:spMkLst>
            <pc:docMk/>
            <pc:sldMk cId="2610008429" sldId="285"/>
            <ac:spMk id="6" creationId="{823CA51F-9003-4251-8DFB-96B2E0D3BA6E}"/>
          </ac:spMkLst>
        </pc:spChg>
        <pc:spChg chg="add mod">
          <ac:chgData name="Antonio Osamu Katagiri Tanaka" userId="2c28225e-d492-4964-8551-1b0a3c65dda0" providerId="ADAL" clId="{CB5BEAC1-6522-499C-9A62-15B29973AA4E}" dt="2020-09-01T20:08:18.820" v="1278" actId="14100"/>
          <ac:spMkLst>
            <pc:docMk/>
            <pc:sldMk cId="2610008429" sldId="285"/>
            <ac:spMk id="7" creationId="{696B1F04-0C15-4C9F-AECE-5473DC38B6A1}"/>
          </ac:spMkLst>
        </pc:spChg>
        <pc:spChg chg="mod">
          <ac:chgData name="Antonio Osamu Katagiri Tanaka" userId="2c28225e-d492-4964-8551-1b0a3c65dda0" providerId="ADAL" clId="{CB5BEAC1-6522-499C-9A62-15B29973AA4E}" dt="2020-09-01T19:57:37.984" v="1131" actId="20577"/>
          <ac:spMkLst>
            <pc:docMk/>
            <pc:sldMk cId="2610008429" sldId="285"/>
            <ac:spMk id="8" creationId="{E02E6151-D91E-48E5-BF46-255362D82154}"/>
          </ac:spMkLst>
        </pc:spChg>
        <pc:spChg chg="mod">
          <ac:chgData name="Antonio Osamu Katagiri Tanaka" userId="2c28225e-d492-4964-8551-1b0a3c65dda0" providerId="ADAL" clId="{CB5BEAC1-6522-499C-9A62-15B29973AA4E}" dt="2020-09-01T20:01:48.988" v="1222" actId="1036"/>
          <ac:spMkLst>
            <pc:docMk/>
            <pc:sldMk cId="2610008429" sldId="285"/>
            <ac:spMk id="15" creationId="{AF970114-FABA-456E-A484-168447DF31C8}"/>
          </ac:spMkLst>
        </pc:spChg>
        <pc:spChg chg="mod">
          <ac:chgData name="Antonio Osamu Katagiri Tanaka" userId="2c28225e-d492-4964-8551-1b0a3c65dda0" providerId="ADAL" clId="{CB5BEAC1-6522-499C-9A62-15B29973AA4E}" dt="2020-09-01T20:08:32.721" v="1293" actId="14100"/>
          <ac:spMkLst>
            <pc:docMk/>
            <pc:sldMk cId="2610008429" sldId="285"/>
            <ac:spMk id="17" creationId="{13BB3016-94EB-4876-8EB8-A90393839251}"/>
          </ac:spMkLst>
        </pc:spChg>
        <pc:picChg chg="add del">
          <ac:chgData name="Antonio Osamu Katagiri Tanaka" userId="2c28225e-d492-4964-8551-1b0a3c65dda0" providerId="ADAL" clId="{CB5BEAC1-6522-499C-9A62-15B29973AA4E}" dt="2020-09-01T21:03:34.120" v="2142" actId="478"/>
          <ac:picMkLst>
            <pc:docMk/>
            <pc:sldMk cId="2610008429" sldId="285"/>
            <ac:picMk id="9" creationId="{7BAED345-8023-4A25-ABFD-DE399DF33743}"/>
          </ac:picMkLst>
        </pc:picChg>
        <pc:picChg chg="mod modCrop">
          <ac:chgData name="Antonio Osamu Katagiri Tanaka" userId="2c28225e-d492-4964-8551-1b0a3c65dda0" providerId="ADAL" clId="{CB5BEAC1-6522-499C-9A62-15B29973AA4E}" dt="2020-09-01T20:08:23.732" v="1279" actId="14100"/>
          <ac:picMkLst>
            <pc:docMk/>
            <pc:sldMk cId="2610008429" sldId="285"/>
            <ac:picMk id="11" creationId="{7DE39CD2-6457-4EF6-BF63-573A105E8D8C}"/>
          </ac:picMkLst>
        </pc:picChg>
        <pc:picChg chg="mod">
          <ac:chgData name="Antonio Osamu Katagiri Tanaka" userId="2c28225e-d492-4964-8551-1b0a3c65dda0" providerId="ADAL" clId="{CB5BEAC1-6522-499C-9A62-15B29973AA4E}" dt="2020-09-01T19:56:10.154" v="1086" actId="14100"/>
          <ac:picMkLst>
            <pc:docMk/>
            <pc:sldMk cId="2610008429" sldId="285"/>
            <ac:picMk id="13" creationId="{F78AE00B-3090-4117-8F31-AB557DD18CDB}"/>
          </ac:picMkLst>
        </pc:picChg>
        <pc:picChg chg="del">
          <ac:chgData name="Antonio Osamu Katagiri Tanaka" userId="2c28225e-d492-4964-8551-1b0a3c65dda0" providerId="ADAL" clId="{CB5BEAC1-6522-499C-9A62-15B29973AA4E}" dt="2020-09-01T19:55:53.968" v="1084" actId="478"/>
          <ac:picMkLst>
            <pc:docMk/>
            <pc:sldMk cId="2610008429" sldId="285"/>
            <ac:picMk id="21" creationId="{7C8A441A-FD69-4AC0-9F22-80BF98D5A332}"/>
          </ac:picMkLst>
        </pc:picChg>
      </pc:sldChg>
      <pc:sldChg chg="addSp delSp add mod">
        <pc:chgData name="Antonio Osamu Katagiri Tanaka" userId="2c28225e-d492-4964-8551-1b0a3c65dda0" providerId="ADAL" clId="{CB5BEAC1-6522-499C-9A62-15B29973AA4E}" dt="2020-09-01T21:03:56.111" v="2151" actId="22"/>
        <pc:sldMkLst>
          <pc:docMk/>
          <pc:sldMk cId="3511008730" sldId="286"/>
        </pc:sldMkLst>
        <pc:spChg chg="del">
          <ac:chgData name="Antonio Osamu Katagiri Tanaka" userId="2c28225e-d492-4964-8551-1b0a3c65dda0" providerId="ADAL" clId="{CB5BEAC1-6522-499C-9A62-15B29973AA4E}" dt="2020-09-01T19:58:30.396" v="1139" actId="478"/>
          <ac:spMkLst>
            <pc:docMk/>
            <pc:sldMk cId="3511008730" sldId="286"/>
            <ac:spMk id="3" creationId="{24777F15-93EA-4763-AE35-331265BC4824}"/>
          </ac:spMkLst>
        </pc:spChg>
        <pc:spChg chg="add">
          <ac:chgData name="Antonio Osamu Katagiri Tanaka" userId="2c28225e-d492-4964-8551-1b0a3c65dda0" providerId="ADAL" clId="{CB5BEAC1-6522-499C-9A62-15B29973AA4E}" dt="2020-09-01T19:58:30.664" v="1140" actId="22"/>
          <ac:spMkLst>
            <pc:docMk/>
            <pc:sldMk cId="3511008730" sldId="286"/>
            <ac:spMk id="4" creationId="{16A5E2DE-2096-44EF-AE96-22DED8D14891}"/>
          </ac:spMkLst>
        </pc:spChg>
        <pc:spChg chg="del">
          <ac:chgData name="Antonio Osamu Katagiri Tanaka" userId="2c28225e-d492-4964-8551-1b0a3c65dda0" providerId="ADAL" clId="{CB5BEAC1-6522-499C-9A62-15B29973AA4E}" dt="2020-09-01T19:54:50.467" v="1034" actId="478"/>
          <ac:spMkLst>
            <pc:docMk/>
            <pc:sldMk cId="3511008730" sldId="286"/>
            <ac:spMk id="8" creationId="{DAC8732C-94BF-49B8-B00F-48D7788FBF0D}"/>
          </ac:spMkLst>
        </pc:spChg>
        <pc:spChg chg="del">
          <ac:chgData name="Antonio Osamu Katagiri Tanaka" userId="2c28225e-d492-4964-8551-1b0a3c65dda0" providerId="ADAL" clId="{CB5BEAC1-6522-499C-9A62-15B29973AA4E}" dt="2020-09-01T19:54:50.467" v="1034" actId="478"/>
          <ac:spMkLst>
            <pc:docMk/>
            <pc:sldMk cId="3511008730" sldId="286"/>
            <ac:spMk id="10" creationId="{C2336532-5598-4F2C-811F-7E04C2159998}"/>
          </ac:spMkLst>
        </pc:spChg>
        <pc:spChg chg="del">
          <ac:chgData name="Antonio Osamu Katagiri Tanaka" userId="2c28225e-d492-4964-8551-1b0a3c65dda0" providerId="ADAL" clId="{CB5BEAC1-6522-499C-9A62-15B29973AA4E}" dt="2020-09-01T19:54:50.467" v="1034" actId="478"/>
          <ac:spMkLst>
            <pc:docMk/>
            <pc:sldMk cId="3511008730" sldId="286"/>
            <ac:spMk id="12" creationId="{FA40273A-7B3A-4920-BAD0-5E4F866BF07E}"/>
          </ac:spMkLst>
        </pc:spChg>
        <pc:spChg chg="del">
          <ac:chgData name="Antonio Osamu Katagiri Tanaka" userId="2c28225e-d492-4964-8551-1b0a3c65dda0" providerId="ADAL" clId="{CB5BEAC1-6522-499C-9A62-15B29973AA4E}" dt="2020-09-01T19:54:50.467" v="1034" actId="478"/>
          <ac:spMkLst>
            <pc:docMk/>
            <pc:sldMk cId="3511008730" sldId="286"/>
            <ac:spMk id="14" creationId="{CB3D0A89-1585-4BFA-88B6-EDF6C2FE89F2}"/>
          </ac:spMkLst>
        </pc:spChg>
        <pc:picChg chg="del">
          <ac:chgData name="Antonio Osamu Katagiri Tanaka" userId="2c28225e-d492-4964-8551-1b0a3c65dda0" providerId="ADAL" clId="{CB5BEAC1-6522-499C-9A62-15B29973AA4E}" dt="2020-09-01T19:54:46.135" v="1033" actId="478"/>
          <ac:picMkLst>
            <pc:docMk/>
            <pc:sldMk cId="3511008730" sldId="286"/>
            <ac:picMk id="5" creationId="{85610414-5275-47EA-81E4-958F9F391888}"/>
          </ac:picMkLst>
        </pc:picChg>
        <pc:picChg chg="add">
          <ac:chgData name="Antonio Osamu Katagiri Tanaka" userId="2c28225e-d492-4964-8551-1b0a3c65dda0" providerId="ADAL" clId="{CB5BEAC1-6522-499C-9A62-15B29973AA4E}" dt="2020-09-01T21:03:56.111" v="2151" actId="22"/>
          <ac:picMkLst>
            <pc:docMk/>
            <pc:sldMk cId="3511008730" sldId="286"/>
            <ac:picMk id="7" creationId="{8CBADA0A-BE9E-4AB1-8BD2-BA689A1C4943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1T21:03:36.954" v="2143" actId="478"/>
        <pc:sldMkLst>
          <pc:docMk/>
          <pc:sldMk cId="2055834938" sldId="287"/>
        </pc:sldMkLst>
        <pc:spChg chg="add mod">
          <ac:chgData name="Antonio Osamu Katagiri Tanaka" userId="2c28225e-d492-4964-8551-1b0a3c65dda0" providerId="ADAL" clId="{CB5BEAC1-6522-499C-9A62-15B29973AA4E}" dt="2020-09-01T20:19:22.264" v="1524" actId="164"/>
          <ac:spMkLst>
            <pc:docMk/>
            <pc:sldMk cId="2055834938" sldId="287"/>
            <ac:spMk id="4" creationId="{749A7DB7-43CE-4B51-86DB-8EFA7564D5D3}"/>
          </ac:spMkLst>
        </pc:spChg>
        <pc:spChg chg="add mod">
          <ac:chgData name="Antonio Osamu Katagiri Tanaka" userId="2c28225e-d492-4964-8551-1b0a3c65dda0" providerId="ADAL" clId="{CB5BEAC1-6522-499C-9A62-15B29973AA4E}" dt="2020-09-01T20:19:41.231" v="1528" actId="1076"/>
          <ac:spMkLst>
            <pc:docMk/>
            <pc:sldMk cId="2055834938" sldId="287"/>
            <ac:spMk id="5" creationId="{075B97FA-FB14-415C-8EF3-AE058C17361D}"/>
          </ac:spMkLst>
        </pc:spChg>
        <pc:spChg chg="del">
          <ac:chgData name="Antonio Osamu Katagiri Tanaka" userId="2c28225e-d492-4964-8551-1b0a3c65dda0" providerId="ADAL" clId="{CB5BEAC1-6522-499C-9A62-15B29973AA4E}" dt="2020-09-01T20:12:03.730" v="1306" actId="478"/>
          <ac:spMkLst>
            <pc:docMk/>
            <pc:sldMk cId="2055834938" sldId="287"/>
            <ac:spMk id="6" creationId="{823CA51F-9003-4251-8DFB-96B2E0D3BA6E}"/>
          </ac:spMkLst>
        </pc:spChg>
        <pc:spChg chg="mod">
          <ac:chgData name="Antonio Osamu Katagiri Tanaka" userId="2c28225e-d492-4964-8551-1b0a3c65dda0" providerId="ADAL" clId="{CB5BEAC1-6522-499C-9A62-15B29973AA4E}" dt="2020-09-01T20:11:41.223" v="1303" actId="207"/>
          <ac:spMkLst>
            <pc:docMk/>
            <pc:sldMk cId="2055834938" sldId="287"/>
            <ac:spMk id="7" creationId="{696B1F04-0C15-4C9F-AECE-5473DC38B6A1}"/>
          </ac:spMkLst>
        </pc:spChg>
        <pc:spChg chg="add mod">
          <ac:chgData name="Antonio Osamu Katagiri Tanaka" userId="2c28225e-d492-4964-8551-1b0a3c65dda0" providerId="ADAL" clId="{CB5BEAC1-6522-499C-9A62-15B29973AA4E}" dt="2020-09-01T20:19:22.264" v="1524" actId="164"/>
          <ac:spMkLst>
            <pc:docMk/>
            <pc:sldMk cId="2055834938" sldId="287"/>
            <ac:spMk id="9" creationId="{7381DF00-87AC-412F-81FB-9E8871094FD7}"/>
          </ac:spMkLst>
        </pc:spChg>
        <pc:spChg chg="add mod">
          <ac:chgData name="Antonio Osamu Katagiri Tanaka" userId="2c28225e-d492-4964-8551-1b0a3c65dda0" providerId="ADAL" clId="{CB5BEAC1-6522-499C-9A62-15B29973AA4E}" dt="2020-09-01T20:19:22.264" v="1524" actId="164"/>
          <ac:spMkLst>
            <pc:docMk/>
            <pc:sldMk cId="2055834938" sldId="287"/>
            <ac:spMk id="12" creationId="{0BC4C15F-679F-4CC3-9D40-7DBC787C32B7}"/>
          </ac:spMkLst>
        </pc:spChg>
        <pc:spChg chg="del">
          <ac:chgData name="Antonio Osamu Katagiri Tanaka" userId="2c28225e-d492-4964-8551-1b0a3c65dda0" providerId="ADAL" clId="{CB5BEAC1-6522-499C-9A62-15B29973AA4E}" dt="2020-09-01T20:12:04.782" v="1307" actId="478"/>
          <ac:spMkLst>
            <pc:docMk/>
            <pc:sldMk cId="2055834938" sldId="287"/>
            <ac:spMk id="15" creationId="{AF970114-FABA-456E-A484-168447DF31C8}"/>
          </ac:spMkLst>
        </pc:spChg>
        <pc:spChg chg="del">
          <ac:chgData name="Antonio Osamu Katagiri Tanaka" userId="2c28225e-d492-4964-8551-1b0a3c65dda0" providerId="ADAL" clId="{CB5BEAC1-6522-499C-9A62-15B29973AA4E}" dt="2020-09-01T20:12:02.321" v="1305" actId="478"/>
          <ac:spMkLst>
            <pc:docMk/>
            <pc:sldMk cId="2055834938" sldId="287"/>
            <ac:spMk id="17" creationId="{13BB3016-94EB-4876-8EB8-A90393839251}"/>
          </ac:spMkLst>
        </pc:spChg>
        <pc:spChg chg="add mod">
          <ac:chgData name="Antonio Osamu Katagiri Tanaka" userId="2c28225e-d492-4964-8551-1b0a3c65dda0" providerId="ADAL" clId="{CB5BEAC1-6522-499C-9A62-15B29973AA4E}" dt="2020-09-01T20:18:53.953" v="1520" actId="164"/>
          <ac:spMkLst>
            <pc:docMk/>
            <pc:sldMk cId="2055834938" sldId="287"/>
            <ac:spMk id="22" creationId="{AFCD40CB-7C84-43D1-B90F-ADB04372E7AE}"/>
          </ac:spMkLst>
        </pc:spChg>
        <pc:spChg chg="add mod">
          <ac:chgData name="Antonio Osamu Katagiri Tanaka" userId="2c28225e-d492-4964-8551-1b0a3c65dda0" providerId="ADAL" clId="{CB5BEAC1-6522-499C-9A62-15B29973AA4E}" dt="2020-09-01T20:19:02.294" v="1521" actId="164"/>
          <ac:spMkLst>
            <pc:docMk/>
            <pc:sldMk cId="2055834938" sldId="287"/>
            <ac:spMk id="24" creationId="{86D5BC90-C999-4CCF-AF69-1D2F7897C244}"/>
          </ac:spMkLst>
        </pc:spChg>
        <pc:spChg chg="add mod">
          <ac:chgData name="Antonio Osamu Katagiri Tanaka" userId="2c28225e-d492-4964-8551-1b0a3c65dda0" providerId="ADAL" clId="{CB5BEAC1-6522-499C-9A62-15B29973AA4E}" dt="2020-09-01T20:18:53.953" v="1520" actId="164"/>
          <ac:spMkLst>
            <pc:docMk/>
            <pc:sldMk cId="2055834938" sldId="287"/>
            <ac:spMk id="26" creationId="{37C2579D-9E75-4024-89F7-214E0830F443}"/>
          </ac:spMkLst>
        </pc:spChg>
        <pc:spChg chg="add mod">
          <ac:chgData name="Antonio Osamu Katagiri Tanaka" userId="2c28225e-d492-4964-8551-1b0a3c65dda0" providerId="ADAL" clId="{CB5BEAC1-6522-499C-9A62-15B29973AA4E}" dt="2020-09-01T20:19:02.294" v="1521" actId="164"/>
          <ac:spMkLst>
            <pc:docMk/>
            <pc:sldMk cId="2055834938" sldId="287"/>
            <ac:spMk id="28" creationId="{095163F1-2767-47AF-B558-BCDEB8E44C9B}"/>
          </ac:spMkLst>
        </pc:spChg>
        <pc:spChg chg="add del">
          <ac:chgData name="Antonio Osamu Katagiri Tanaka" userId="2c28225e-d492-4964-8551-1b0a3c65dda0" providerId="ADAL" clId="{CB5BEAC1-6522-499C-9A62-15B29973AA4E}" dt="2020-09-01T20:21:50.478" v="1534" actId="478"/>
          <ac:spMkLst>
            <pc:docMk/>
            <pc:sldMk cId="2055834938" sldId="287"/>
            <ac:spMk id="32" creationId="{3665BD71-81E1-4205-8B14-E0EA220BE977}"/>
          </ac:spMkLst>
        </pc:spChg>
        <pc:grpChg chg="add mod">
          <ac:chgData name="Antonio Osamu Katagiri Tanaka" userId="2c28225e-d492-4964-8551-1b0a3c65dda0" providerId="ADAL" clId="{CB5BEAC1-6522-499C-9A62-15B29973AA4E}" dt="2020-09-01T20:19:22.264" v="1524" actId="164"/>
          <ac:grpSpMkLst>
            <pc:docMk/>
            <pc:sldMk cId="2055834938" sldId="287"/>
            <ac:grpSpMk id="29" creationId="{97106132-ED61-4E99-A4FE-6523E16B523E}"/>
          </ac:grpSpMkLst>
        </pc:grpChg>
        <pc:grpChg chg="add mod">
          <ac:chgData name="Antonio Osamu Katagiri Tanaka" userId="2c28225e-d492-4964-8551-1b0a3c65dda0" providerId="ADAL" clId="{CB5BEAC1-6522-499C-9A62-15B29973AA4E}" dt="2020-09-01T20:19:22.264" v="1524" actId="164"/>
          <ac:grpSpMkLst>
            <pc:docMk/>
            <pc:sldMk cId="2055834938" sldId="287"/>
            <ac:grpSpMk id="30" creationId="{B8024258-D067-49B6-AADC-CA3B4BD5C6F1}"/>
          </ac:grpSpMkLst>
        </pc:grpChg>
        <pc:grpChg chg="add mod">
          <ac:chgData name="Antonio Osamu Katagiri Tanaka" userId="2c28225e-d492-4964-8551-1b0a3c65dda0" providerId="ADAL" clId="{CB5BEAC1-6522-499C-9A62-15B29973AA4E}" dt="2020-09-01T20:19:29.075" v="1525" actId="1076"/>
          <ac:grpSpMkLst>
            <pc:docMk/>
            <pc:sldMk cId="2055834938" sldId="287"/>
            <ac:grpSpMk id="31" creationId="{059EF6A4-F08B-4599-8384-CBCA27854B8B}"/>
          </ac:grpSpMkLst>
        </pc:grpChg>
        <pc:picChg chg="mod">
          <ac:chgData name="Antonio Osamu Katagiri Tanaka" userId="2c28225e-d492-4964-8551-1b0a3c65dda0" providerId="ADAL" clId="{CB5BEAC1-6522-499C-9A62-15B29973AA4E}" dt="2020-09-01T20:12:00.439" v="1304"/>
          <ac:picMkLst>
            <pc:docMk/>
            <pc:sldMk cId="2055834938" sldId="287"/>
            <ac:picMk id="11" creationId="{7DE39CD2-6457-4EF6-BF63-573A105E8D8C}"/>
          </ac:picMkLst>
        </pc:picChg>
        <pc:picChg chg="mod">
          <ac:chgData name="Antonio Osamu Katagiri Tanaka" userId="2c28225e-d492-4964-8551-1b0a3c65dda0" providerId="ADAL" clId="{CB5BEAC1-6522-499C-9A62-15B29973AA4E}" dt="2020-09-01T20:12:00.439" v="1304"/>
          <ac:picMkLst>
            <pc:docMk/>
            <pc:sldMk cId="2055834938" sldId="287"/>
            <ac:picMk id="13" creationId="{F78AE00B-3090-4117-8F31-AB557DD18CDB}"/>
          </ac:picMkLst>
        </pc:picChg>
        <pc:picChg chg="add mod">
          <ac:chgData name="Antonio Osamu Katagiri Tanaka" userId="2c28225e-d492-4964-8551-1b0a3c65dda0" providerId="ADAL" clId="{CB5BEAC1-6522-499C-9A62-15B29973AA4E}" dt="2020-09-01T20:24:28.368" v="1545" actId="1076"/>
          <ac:picMkLst>
            <pc:docMk/>
            <pc:sldMk cId="2055834938" sldId="287"/>
            <ac:picMk id="33" creationId="{430813FA-B5D8-4724-BF32-47D444AC30DB}"/>
          </ac:picMkLst>
        </pc:picChg>
        <pc:picChg chg="add mod">
          <ac:chgData name="Antonio Osamu Katagiri Tanaka" userId="2c28225e-d492-4964-8551-1b0a3c65dda0" providerId="ADAL" clId="{CB5BEAC1-6522-499C-9A62-15B29973AA4E}" dt="2020-09-01T20:24:34.732" v="1546" actId="1076"/>
          <ac:picMkLst>
            <pc:docMk/>
            <pc:sldMk cId="2055834938" sldId="287"/>
            <ac:picMk id="34" creationId="{24551606-D48C-4CE6-8BC9-819810AF3BEA}"/>
          </ac:picMkLst>
        </pc:picChg>
        <pc:picChg chg="add del">
          <ac:chgData name="Antonio Osamu Katagiri Tanaka" userId="2c28225e-d492-4964-8551-1b0a3c65dda0" providerId="ADAL" clId="{CB5BEAC1-6522-499C-9A62-15B29973AA4E}" dt="2020-09-01T21:03:36.954" v="2143" actId="478"/>
          <ac:picMkLst>
            <pc:docMk/>
            <pc:sldMk cId="2055834938" sldId="287"/>
            <ac:picMk id="36" creationId="{1F571B12-D504-4B5B-8629-DDE524100432}"/>
          </ac:picMkLst>
        </pc:picChg>
      </pc:sldChg>
      <pc:sldChg chg="add mod modShow">
        <pc:chgData name="Antonio Osamu Katagiri Tanaka" userId="2c28225e-d492-4964-8551-1b0a3c65dda0" providerId="ADAL" clId="{CB5BEAC1-6522-499C-9A62-15B29973AA4E}" dt="2020-09-01T20:51:05.019" v="1991" actId="729"/>
        <pc:sldMkLst>
          <pc:docMk/>
          <pc:sldMk cId="252399005" sldId="288"/>
        </pc:sldMkLst>
      </pc:sldChg>
      <pc:sldChg chg="add del">
        <pc:chgData name="Antonio Osamu Katagiri Tanaka" userId="2c28225e-d492-4964-8551-1b0a3c65dda0" providerId="ADAL" clId="{CB5BEAC1-6522-499C-9A62-15B29973AA4E}" dt="2020-09-01T20:21:29.358" v="1532" actId="47"/>
        <pc:sldMkLst>
          <pc:docMk/>
          <pc:sldMk cId="2443731897" sldId="288"/>
        </pc:sldMkLst>
      </pc:sldChg>
      <pc:sldChg chg="addSp delSp modSp add mod">
        <pc:chgData name="Antonio Osamu Katagiri Tanaka" userId="2c28225e-d492-4964-8551-1b0a3c65dda0" providerId="ADAL" clId="{CB5BEAC1-6522-499C-9A62-15B29973AA4E}" dt="2020-09-01T21:03:42.128" v="2145" actId="22"/>
        <pc:sldMkLst>
          <pc:docMk/>
          <pc:sldMk cId="394304373" sldId="289"/>
        </pc:sldMkLst>
        <pc:spChg chg="add mod">
          <ac:chgData name="Antonio Osamu Katagiri Tanaka" userId="2c28225e-d492-4964-8551-1b0a3c65dda0" providerId="ADAL" clId="{CB5BEAC1-6522-499C-9A62-15B29973AA4E}" dt="2020-09-01T20:54:42.013" v="2023" actId="1076"/>
          <ac:spMkLst>
            <pc:docMk/>
            <pc:sldMk cId="394304373" sldId="289"/>
            <ac:spMk id="3" creationId="{BBE3CA48-709B-40E4-88F8-104C53B79D29}"/>
          </ac:spMkLst>
        </pc:spChg>
        <pc:spChg chg="del">
          <ac:chgData name="Antonio Osamu Katagiri Tanaka" userId="2c28225e-d492-4964-8551-1b0a3c65dda0" providerId="ADAL" clId="{CB5BEAC1-6522-499C-9A62-15B29973AA4E}" dt="2020-09-01T20:50:04.097" v="1933" actId="478"/>
          <ac:spMkLst>
            <pc:docMk/>
            <pc:sldMk cId="394304373" sldId="289"/>
            <ac:spMk id="4" creationId="{16A5E2DE-2096-44EF-AE96-22DED8D14891}"/>
          </ac:spMkLst>
        </pc:spChg>
        <pc:spChg chg="mod">
          <ac:chgData name="Antonio Osamu Katagiri Tanaka" userId="2c28225e-d492-4964-8551-1b0a3c65dda0" providerId="ADAL" clId="{CB5BEAC1-6522-499C-9A62-15B29973AA4E}" dt="2020-09-01T20:49:36.197" v="1930"/>
          <ac:spMkLst>
            <pc:docMk/>
            <pc:sldMk cId="394304373" sldId="289"/>
            <ac:spMk id="6" creationId="{68498D33-5ADF-49CD-95AC-DE0439FB067A}"/>
          </ac:spMkLst>
        </pc:spChg>
        <pc:spChg chg="add mod ord">
          <ac:chgData name="Antonio Osamu Katagiri Tanaka" userId="2c28225e-d492-4964-8551-1b0a3c65dda0" providerId="ADAL" clId="{CB5BEAC1-6522-499C-9A62-15B29973AA4E}" dt="2020-09-01T20:50:48.257" v="1990" actId="1035"/>
          <ac:spMkLst>
            <pc:docMk/>
            <pc:sldMk cId="394304373" sldId="289"/>
            <ac:spMk id="7" creationId="{4E9E4E0C-F32D-478D-B846-BE491958EE08}"/>
          </ac:spMkLst>
        </pc:spChg>
        <pc:spChg chg="mod">
          <ac:chgData name="Antonio Osamu Katagiri Tanaka" userId="2c28225e-d492-4964-8551-1b0a3c65dda0" providerId="ADAL" clId="{CB5BEAC1-6522-499C-9A62-15B29973AA4E}" dt="2020-09-01T20:49:53.017" v="1931"/>
          <ac:spMkLst>
            <pc:docMk/>
            <pc:sldMk cId="394304373" sldId="289"/>
            <ac:spMk id="14" creationId="{0091E2E8-7DC9-45E8-8218-EBF693F5EF60}"/>
          </ac:spMkLst>
        </pc:spChg>
        <pc:spChg chg="mod">
          <ac:chgData name="Antonio Osamu Katagiri Tanaka" userId="2c28225e-d492-4964-8551-1b0a3c65dda0" providerId="ADAL" clId="{CB5BEAC1-6522-499C-9A62-15B29973AA4E}" dt="2020-09-01T20:49:53.017" v="1931"/>
          <ac:spMkLst>
            <pc:docMk/>
            <pc:sldMk cId="394304373" sldId="289"/>
            <ac:spMk id="16" creationId="{C1D0BB56-C02C-4886-8677-858C09FAFEAA}"/>
          </ac:spMkLst>
        </pc:spChg>
        <pc:grpChg chg="add del mod">
          <ac:chgData name="Antonio Osamu Katagiri Tanaka" userId="2c28225e-d492-4964-8551-1b0a3c65dda0" providerId="ADAL" clId="{CB5BEAC1-6522-499C-9A62-15B29973AA4E}" dt="2020-09-01T20:50:23.093" v="1935" actId="478"/>
          <ac:grpSpMkLst>
            <pc:docMk/>
            <pc:sldMk cId="394304373" sldId="289"/>
            <ac:grpSpMk id="8" creationId="{C106D0EE-0539-49A8-A2EB-FBF93A867C28}"/>
          </ac:grpSpMkLst>
        </pc:grpChg>
        <pc:grpChg chg="mod">
          <ac:chgData name="Antonio Osamu Katagiri Tanaka" userId="2c28225e-d492-4964-8551-1b0a3c65dda0" providerId="ADAL" clId="{CB5BEAC1-6522-499C-9A62-15B29973AA4E}" dt="2020-09-01T20:49:53.017" v="1931"/>
          <ac:grpSpMkLst>
            <pc:docMk/>
            <pc:sldMk cId="394304373" sldId="289"/>
            <ac:grpSpMk id="11" creationId="{5A1313F0-3FFF-4445-AD8A-D3BFC012ED7D}"/>
          </ac:grpSpMkLst>
        </pc:grpChg>
        <pc:grpChg chg="mod">
          <ac:chgData name="Antonio Osamu Katagiri Tanaka" userId="2c28225e-d492-4964-8551-1b0a3c65dda0" providerId="ADAL" clId="{CB5BEAC1-6522-499C-9A62-15B29973AA4E}" dt="2020-09-01T20:49:53.017" v="1931"/>
          <ac:grpSpMkLst>
            <pc:docMk/>
            <pc:sldMk cId="394304373" sldId="289"/>
            <ac:grpSpMk id="12" creationId="{5518A599-262D-41B0-9251-38F7850A9EA6}"/>
          </ac:grpSpMkLst>
        </pc:grpChg>
        <pc:picChg chg="add">
          <ac:chgData name="Antonio Osamu Katagiri Tanaka" userId="2c28225e-d492-4964-8551-1b0a3c65dda0" providerId="ADAL" clId="{CB5BEAC1-6522-499C-9A62-15B29973AA4E}" dt="2020-09-01T21:03:42.128" v="2145" actId="22"/>
          <ac:picMkLst>
            <pc:docMk/>
            <pc:sldMk cId="394304373" sldId="289"/>
            <ac:picMk id="5" creationId="{0BF57E05-C003-4F7F-8441-EB98068FEE1B}"/>
          </ac:picMkLst>
        </pc:picChg>
        <pc:picChg chg="mod">
          <ac:chgData name="Antonio Osamu Katagiri Tanaka" userId="2c28225e-d492-4964-8551-1b0a3c65dda0" providerId="ADAL" clId="{CB5BEAC1-6522-499C-9A62-15B29973AA4E}" dt="2020-09-01T20:49:53.017" v="1931"/>
          <ac:picMkLst>
            <pc:docMk/>
            <pc:sldMk cId="394304373" sldId="289"/>
            <ac:picMk id="9" creationId="{C3B49ABD-CF99-4938-8922-BBE235DFD0E8}"/>
          </ac:picMkLst>
        </pc:picChg>
        <pc:picChg chg="mod">
          <ac:chgData name="Antonio Osamu Katagiri Tanaka" userId="2c28225e-d492-4964-8551-1b0a3c65dda0" providerId="ADAL" clId="{CB5BEAC1-6522-499C-9A62-15B29973AA4E}" dt="2020-09-01T20:49:53.017" v="1931"/>
          <ac:picMkLst>
            <pc:docMk/>
            <pc:sldMk cId="394304373" sldId="289"/>
            <ac:picMk id="10" creationId="{AE61CEFD-03CA-40B5-8C09-3931FB13D5ED}"/>
          </ac:picMkLst>
        </pc:picChg>
        <pc:picChg chg="mod">
          <ac:chgData name="Antonio Osamu Katagiri Tanaka" userId="2c28225e-d492-4964-8551-1b0a3c65dda0" providerId="ADAL" clId="{CB5BEAC1-6522-499C-9A62-15B29973AA4E}" dt="2020-09-01T20:49:53.017" v="1931"/>
          <ac:picMkLst>
            <pc:docMk/>
            <pc:sldMk cId="394304373" sldId="289"/>
            <ac:picMk id="13" creationId="{5B54E06C-2AE0-4B0F-9741-32A66CEDA9FC}"/>
          </ac:picMkLst>
        </pc:picChg>
        <pc:picChg chg="mod">
          <ac:chgData name="Antonio Osamu Katagiri Tanaka" userId="2c28225e-d492-4964-8551-1b0a3c65dda0" providerId="ADAL" clId="{CB5BEAC1-6522-499C-9A62-15B29973AA4E}" dt="2020-09-01T20:49:53.017" v="1931"/>
          <ac:picMkLst>
            <pc:docMk/>
            <pc:sldMk cId="394304373" sldId="289"/>
            <ac:picMk id="15" creationId="{00C0DB02-6494-4953-99B1-4538850C7B52}"/>
          </ac:picMkLst>
        </pc:picChg>
        <pc:picChg chg="add mod">
          <ac:chgData name="Antonio Osamu Katagiri Tanaka" userId="2c28225e-d492-4964-8551-1b0a3c65dda0" providerId="ADAL" clId="{CB5BEAC1-6522-499C-9A62-15B29973AA4E}" dt="2020-09-01T20:50:48.257" v="1990" actId="1035"/>
          <ac:picMkLst>
            <pc:docMk/>
            <pc:sldMk cId="394304373" sldId="289"/>
            <ac:picMk id="17" creationId="{59D93462-11B6-4F95-BC7A-C0D7F7B405A4}"/>
          </ac:picMkLst>
        </pc:picChg>
        <pc:picChg chg="add mod">
          <ac:chgData name="Antonio Osamu Katagiri Tanaka" userId="2c28225e-d492-4964-8551-1b0a3c65dda0" providerId="ADAL" clId="{CB5BEAC1-6522-499C-9A62-15B29973AA4E}" dt="2020-09-01T20:50:48.257" v="1990" actId="1035"/>
          <ac:picMkLst>
            <pc:docMk/>
            <pc:sldMk cId="394304373" sldId="289"/>
            <ac:picMk id="18" creationId="{C13D3293-A1E5-41DE-9BFD-C78E1536BD33}"/>
          </ac:picMkLst>
        </pc:picChg>
        <pc:picChg chg="add mod">
          <ac:chgData name="Antonio Osamu Katagiri Tanaka" userId="2c28225e-d492-4964-8551-1b0a3c65dda0" providerId="ADAL" clId="{CB5BEAC1-6522-499C-9A62-15B29973AA4E}" dt="2020-09-01T20:50:48.257" v="1990" actId="1035"/>
          <ac:picMkLst>
            <pc:docMk/>
            <pc:sldMk cId="394304373" sldId="289"/>
            <ac:picMk id="20" creationId="{59714259-84CB-4CB1-AD4D-C67042E9DEBC}"/>
          </ac:picMkLst>
        </pc:picChg>
        <pc:picChg chg="add mod">
          <ac:chgData name="Antonio Osamu Katagiri Tanaka" userId="2c28225e-d492-4964-8551-1b0a3c65dda0" providerId="ADAL" clId="{CB5BEAC1-6522-499C-9A62-15B29973AA4E}" dt="2020-09-01T20:50:48.257" v="1990" actId="1035"/>
          <ac:picMkLst>
            <pc:docMk/>
            <pc:sldMk cId="394304373" sldId="289"/>
            <ac:picMk id="21" creationId="{9AB49B20-6427-4DCE-A6CC-4D5729EA1403}"/>
          </ac:picMkLst>
        </pc:picChg>
        <pc:cxnChg chg="add mod">
          <ac:chgData name="Antonio Osamu Katagiri Tanaka" userId="2c28225e-d492-4964-8551-1b0a3c65dda0" providerId="ADAL" clId="{CB5BEAC1-6522-499C-9A62-15B29973AA4E}" dt="2020-09-01T20:50:48.257" v="1990" actId="1035"/>
          <ac:cxnSpMkLst>
            <pc:docMk/>
            <pc:sldMk cId="394304373" sldId="289"/>
            <ac:cxnSpMk id="22" creationId="{7BBE563D-3AD6-422D-A29B-C7CF4B56C416}"/>
          </ac:cxnSpMkLst>
        </pc:cxnChg>
      </pc:sldChg>
      <pc:sldChg chg="addSp delSp modSp add mod">
        <pc:chgData name="Antonio Osamu Katagiri Tanaka" userId="2c28225e-d492-4964-8551-1b0a3c65dda0" providerId="ADAL" clId="{CB5BEAC1-6522-499C-9A62-15B29973AA4E}" dt="2020-09-01T21:25:30.114" v="2415" actId="1036"/>
        <pc:sldMkLst>
          <pc:docMk/>
          <pc:sldMk cId="14998666" sldId="290"/>
        </pc:sldMkLst>
        <pc:spChg chg="del">
          <ac:chgData name="Antonio Osamu Katagiri Tanaka" userId="2c28225e-d492-4964-8551-1b0a3c65dda0" providerId="ADAL" clId="{CB5BEAC1-6522-499C-9A62-15B29973AA4E}" dt="2020-09-01T20:52:13.778" v="1994" actId="478"/>
          <ac:spMkLst>
            <pc:docMk/>
            <pc:sldMk cId="14998666" sldId="290"/>
            <ac:spMk id="4" creationId="{16A5E2DE-2096-44EF-AE96-22DED8D14891}"/>
          </ac:spMkLst>
        </pc:spChg>
        <pc:spChg chg="mod">
          <ac:chgData name="Antonio Osamu Katagiri Tanaka" userId="2c28225e-d492-4964-8551-1b0a3c65dda0" providerId="ADAL" clId="{CB5BEAC1-6522-499C-9A62-15B29973AA4E}" dt="2020-09-01T20:58:37.824" v="2076" actId="20577"/>
          <ac:spMkLst>
            <pc:docMk/>
            <pc:sldMk cId="14998666" sldId="290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1T21:19:26.135" v="2346" actId="1076"/>
          <ac:spMkLst>
            <pc:docMk/>
            <pc:sldMk cId="14998666" sldId="290"/>
            <ac:spMk id="7" creationId="{E1695639-29BA-46A0-BB67-81EBEDAB399B}"/>
          </ac:spMkLst>
        </pc:spChg>
        <pc:spChg chg="add del mod">
          <ac:chgData name="Antonio Osamu Katagiri Tanaka" userId="2c28225e-d492-4964-8551-1b0a3c65dda0" providerId="ADAL" clId="{CB5BEAC1-6522-499C-9A62-15B29973AA4E}" dt="2020-09-01T20:57:00.714" v="2045" actId="478"/>
          <ac:spMkLst>
            <pc:docMk/>
            <pc:sldMk cId="14998666" sldId="290"/>
            <ac:spMk id="18" creationId="{436A052E-817A-4123-AA27-3AE890668943}"/>
          </ac:spMkLst>
        </pc:spChg>
        <pc:spChg chg="add del">
          <ac:chgData name="Antonio Osamu Katagiri Tanaka" userId="2c28225e-d492-4964-8551-1b0a3c65dda0" providerId="ADAL" clId="{CB5BEAC1-6522-499C-9A62-15B29973AA4E}" dt="2020-09-01T20:54:48.595" v="2025" actId="22"/>
          <ac:spMkLst>
            <pc:docMk/>
            <pc:sldMk cId="14998666" sldId="290"/>
            <ac:spMk id="26" creationId="{75D59C72-EB87-4807-9627-18F57F270C62}"/>
          </ac:spMkLst>
        </pc:spChg>
        <pc:spChg chg="add mod">
          <ac:chgData name="Antonio Osamu Katagiri Tanaka" userId="2c28225e-d492-4964-8551-1b0a3c65dda0" providerId="ADAL" clId="{CB5BEAC1-6522-499C-9A62-15B29973AA4E}" dt="2020-09-01T20:56:43.609" v="2041" actId="14100"/>
          <ac:spMkLst>
            <pc:docMk/>
            <pc:sldMk cId="14998666" sldId="290"/>
            <ac:spMk id="28" creationId="{8D4C6F26-D937-4A2B-8581-5EEC738179FC}"/>
          </ac:spMkLst>
        </pc:spChg>
        <pc:grpChg chg="add del mod">
          <ac:chgData name="Antonio Osamu Katagiri Tanaka" userId="2c28225e-d492-4964-8551-1b0a3c65dda0" providerId="ADAL" clId="{CB5BEAC1-6522-499C-9A62-15B29973AA4E}" dt="2020-09-01T20:58:09.888" v="2066" actId="165"/>
          <ac:grpSpMkLst>
            <pc:docMk/>
            <pc:sldMk cId="14998666" sldId="290"/>
            <ac:grpSpMk id="8" creationId="{DE0E587D-808F-48B6-B381-C7A5CFD4C20F}"/>
          </ac:grpSpMkLst>
        </pc:grpChg>
        <pc:grpChg chg="mod topLvl">
          <ac:chgData name="Antonio Osamu Katagiri Tanaka" userId="2c28225e-d492-4964-8551-1b0a3c65dda0" providerId="ADAL" clId="{CB5BEAC1-6522-499C-9A62-15B29973AA4E}" dt="2020-09-01T21:25:30.114" v="2415" actId="1036"/>
          <ac:grpSpMkLst>
            <pc:docMk/>
            <pc:sldMk cId="14998666" sldId="290"/>
            <ac:grpSpMk id="9" creationId="{35DE91DE-BB8D-40B8-9EF8-A9439CA649DD}"/>
          </ac:grpSpMkLst>
        </pc:grpChg>
        <pc:grpChg chg="mod topLvl">
          <ac:chgData name="Antonio Osamu Katagiri Tanaka" userId="2c28225e-d492-4964-8551-1b0a3c65dda0" providerId="ADAL" clId="{CB5BEAC1-6522-499C-9A62-15B29973AA4E}" dt="2020-09-01T21:25:30.114" v="2415" actId="1036"/>
          <ac:grpSpMkLst>
            <pc:docMk/>
            <pc:sldMk cId="14998666" sldId="290"/>
            <ac:grpSpMk id="10" creationId="{0C2521A4-D5CC-414D-B204-72358BF1B426}"/>
          </ac:grpSpMkLst>
        </pc:grpChg>
        <pc:graphicFrameChg chg="add mod modGraphic">
          <ac:chgData name="Antonio Osamu Katagiri Tanaka" userId="2c28225e-d492-4964-8551-1b0a3c65dda0" providerId="ADAL" clId="{CB5BEAC1-6522-499C-9A62-15B29973AA4E}" dt="2020-09-01T21:19:30.854" v="2352" actId="1036"/>
          <ac:graphicFrameMkLst>
            <pc:docMk/>
            <pc:sldMk cId="14998666" sldId="290"/>
            <ac:graphicFrameMk id="3" creationId="{8B966BE9-FF3B-4983-B9EA-AB724DC67DBE}"/>
          </ac:graphicFrameMkLst>
        </pc:graphicFrameChg>
        <pc:graphicFrameChg chg="add del">
          <ac:chgData name="Antonio Osamu Katagiri Tanaka" userId="2c28225e-d492-4964-8551-1b0a3c65dda0" providerId="ADAL" clId="{CB5BEAC1-6522-499C-9A62-15B29973AA4E}" dt="2020-09-01T20:54:48.595" v="2025" actId="22"/>
          <ac:graphicFrameMkLst>
            <pc:docMk/>
            <pc:sldMk cId="14998666" sldId="290"/>
            <ac:graphicFrameMk id="22" creationId="{1ACD71CB-69DC-4032-A114-6D1C4B859A12}"/>
          </ac:graphicFrameMkLst>
        </pc:graphicFrameChg>
        <pc:picChg chg="add mod">
          <ac:chgData name="Antonio Osamu Katagiri Tanaka" userId="2c28225e-d492-4964-8551-1b0a3c65dda0" providerId="ADAL" clId="{CB5BEAC1-6522-499C-9A62-15B29973AA4E}" dt="2020-09-01T21:24:41.001" v="2373" actId="1076"/>
          <ac:picMkLst>
            <pc:docMk/>
            <pc:sldMk cId="14998666" sldId="290"/>
            <ac:picMk id="5" creationId="{298117BB-8243-4B41-8C5D-EBB4A13E0285}"/>
          </ac:picMkLst>
        </pc:picChg>
        <pc:picChg chg="mod">
          <ac:chgData name="Antonio Osamu Katagiri Tanaka" userId="2c28225e-d492-4964-8551-1b0a3c65dda0" providerId="ADAL" clId="{CB5BEAC1-6522-499C-9A62-15B29973AA4E}" dt="2020-09-01T20:58:09.888" v="2066" actId="165"/>
          <ac:picMkLst>
            <pc:docMk/>
            <pc:sldMk cId="14998666" sldId="290"/>
            <ac:picMk id="11" creationId="{97DC6882-6145-4754-AED0-590A9B9241D2}"/>
          </ac:picMkLst>
        </pc:picChg>
        <pc:picChg chg="mod">
          <ac:chgData name="Antonio Osamu Katagiri Tanaka" userId="2c28225e-d492-4964-8551-1b0a3c65dda0" providerId="ADAL" clId="{CB5BEAC1-6522-499C-9A62-15B29973AA4E}" dt="2020-09-01T20:58:09.888" v="2066" actId="165"/>
          <ac:picMkLst>
            <pc:docMk/>
            <pc:sldMk cId="14998666" sldId="290"/>
            <ac:picMk id="12" creationId="{EAB3C1E2-1FE4-444B-B1F2-BA9DBC7C682D}"/>
          </ac:picMkLst>
        </pc:picChg>
        <pc:picChg chg="mod">
          <ac:chgData name="Antonio Osamu Katagiri Tanaka" userId="2c28225e-d492-4964-8551-1b0a3c65dda0" providerId="ADAL" clId="{CB5BEAC1-6522-499C-9A62-15B29973AA4E}" dt="2020-09-01T20:58:09.888" v="2066" actId="165"/>
          <ac:picMkLst>
            <pc:docMk/>
            <pc:sldMk cId="14998666" sldId="290"/>
            <ac:picMk id="13" creationId="{B28602DB-0F0F-411E-96F7-55801632C1DB}"/>
          </ac:picMkLst>
        </pc:picChg>
        <pc:picChg chg="mod">
          <ac:chgData name="Antonio Osamu Katagiri Tanaka" userId="2c28225e-d492-4964-8551-1b0a3c65dda0" providerId="ADAL" clId="{CB5BEAC1-6522-499C-9A62-15B29973AA4E}" dt="2020-09-01T20:58:09.888" v="2066" actId="165"/>
          <ac:picMkLst>
            <pc:docMk/>
            <pc:sldMk cId="14998666" sldId="290"/>
            <ac:picMk id="14" creationId="{9F13616E-702E-46A6-A0DC-70FFADCA16FE}"/>
          </ac:picMkLst>
        </pc:picChg>
        <pc:picChg chg="add del mod">
          <ac:chgData name="Antonio Osamu Katagiri Tanaka" userId="2c28225e-d492-4964-8551-1b0a3c65dda0" providerId="ADAL" clId="{CB5BEAC1-6522-499C-9A62-15B29973AA4E}" dt="2020-09-01T20:52:20.171" v="1995" actId="478"/>
          <ac:picMkLst>
            <pc:docMk/>
            <pc:sldMk cId="14998666" sldId="290"/>
            <ac:picMk id="15" creationId="{FED8376B-37F6-491D-9FDE-2DB7B79BFBA3}"/>
          </ac:picMkLst>
        </pc:picChg>
        <pc:picChg chg="add del">
          <ac:chgData name="Antonio Osamu Katagiri Tanaka" userId="2c28225e-d492-4964-8551-1b0a3c65dda0" providerId="ADAL" clId="{CB5BEAC1-6522-499C-9A62-15B29973AA4E}" dt="2020-09-01T20:54:48.595" v="2025" actId="22"/>
          <ac:picMkLst>
            <pc:docMk/>
            <pc:sldMk cId="14998666" sldId="290"/>
            <ac:picMk id="24" creationId="{DF28DF7B-F41E-45B8-9677-8D579943932F}"/>
          </ac:picMkLst>
        </pc:picChg>
        <pc:picChg chg="add mod">
          <ac:chgData name="Antonio Osamu Katagiri Tanaka" userId="2c28225e-d492-4964-8551-1b0a3c65dda0" providerId="ADAL" clId="{CB5BEAC1-6522-499C-9A62-15B29973AA4E}" dt="2020-09-01T21:24:43.600" v="2374" actId="1076"/>
          <ac:picMkLst>
            <pc:docMk/>
            <pc:sldMk cId="14998666" sldId="290"/>
            <ac:picMk id="30" creationId="{5A4CD9DE-3D99-4112-9D2C-6AB9ADCC0753}"/>
          </ac:picMkLst>
        </pc:picChg>
        <pc:picChg chg="add del">
          <ac:chgData name="Antonio Osamu Katagiri Tanaka" userId="2c28225e-d492-4964-8551-1b0a3c65dda0" providerId="ADAL" clId="{CB5BEAC1-6522-499C-9A62-15B29973AA4E}" dt="2020-09-01T21:00:21.013" v="2080" actId="22"/>
          <ac:picMkLst>
            <pc:docMk/>
            <pc:sldMk cId="14998666" sldId="290"/>
            <ac:picMk id="32" creationId="{326945BC-88A4-459B-A44E-534700F3D58B}"/>
          </ac:picMkLst>
        </pc:picChg>
        <pc:picChg chg="add">
          <ac:chgData name="Antonio Osamu Katagiri Tanaka" userId="2c28225e-d492-4964-8551-1b0a3c65dda0" providerId="ADAL" clId="{CB5BEAC1-6522-499C-9A62-15B29973AA4E}" dt="2020-09-01T21:03:43.300" v="2146" actId="22"/>
          <ac:picMkLst>
            <pc:docMk/>
            <pc:sldMk cId="14998666" sldId="290"/>
            <ac:picMk id="34" creationId="{4C0D9B9B-EE3D-4EF4-BBC3-AB59014EEBED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9T14:55:59.867" v="2592" actId="20577"/>
        <pc:sldMkLst>
          <pc:docMk/>
          <pc:sldMk cId="3527803502" sldId="291"/>
        </pc:sldMkLst>
        <pc:spChg chg="del">
          <ac:chgData name="Antonio Osamu Katagiri Tanaka" userId="2c28225e-d492-4964-8551-1b0a3c65dda0" providerId="ADAL" clId="{CB5BEAC1-6522-499C-9A62-15B29973AA4E}" dt="2020-09-01T21:01:02.988" v="2082" actId="478"/>
          <ac:spMkLst>
            <pc:docMk/>
            <pc:sldMk cId="3527803502" sldId="291"/>
            <ac:spMk id="4" creationId="{16A5E2DE-2096-44EF-AE96-22DED8D14891}"/>
          </ac:spMkLst>
        </pc:spChg>
        <pc:spChg chg="add del mod">
          <ac:chgData name="Antonio Osamu Katagiri Tanaka" userId="2c28225e-d492-4964-8551-1b0a3c65dda0" providerId="ADAL" clId="{CB5BEAC1-6522-499C-9A62-15B29973AA4E}" dt="2020-09-01T21:01:05.848" v="2083" actId="478"/>
          <ac:spMkLst>
            <pc:docMk/>
            <pc:sldMk cId="3527803502" sldId="291"/>
            <ac:spMk id="5" creationId="{74DCDF3F-C2E3-4A6D-AABF-FDEA7BA7EB94}"/>
          </ac:spMkLst>
        </pc:spChg>
        <pc:spChg chg="del">
          <ac:chgData name="Antonio Osamu Katagiri Tanaka" userId="2c28225e-d492-4964-8551-1b0a3c65dda0" providerId="ADAL" clId="{CB5BEAC1-6522-499C-9A62-15B29973AA4E}" dt="2020-09-01T21:01:02.988" v="2082" actId="478"/>
          <ac:spMkLst>
            <pc:docMk/>
            <pc:sldMk cId="3527803502" sldId="291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9T14:55:59.867" v="2592" actId="20577"/>
          <ac:spMkLst>
            <pc:docMk/>
            <pc:sldMk cId="3527803502" sldId="291"/>
            <ac:spMk id="7" creationId="{B369CE02-015C-4C06-8601-F934F9B0BF87}"/>
          </ac:spMkLst>
        </pc:spChg>
        <pc:spChg chg="add mod">
          <ac:chgData name="Antonio Osamu Katagiri Tanaka" userId="2c28225e-d492-4964-8551-1b0a3c65dda0" providerId="ADAL" clId="{CB5BEAC1-6522-499C-9A62-15B29973AA4E}" dt="2020-09-01T21:02:02.201" v="2122" actId="14100"/>
          <ac:spMkLst>
            <pc:docMk/>
            <pc:sldMk cId="3527803502" sldId="291"/>
            <ac:spMk id="12" creationId="{03EB2303-C316-496D-BE6F-97D8F1A0E27C}"/>
          </ac:spMkLst>
        </pc:spChg>
        <pc:spChg chg="add mod">
          <ac:chgData name="Antonio Osamu Katagiri Tanaka" userId="2c28225e-d492-4964-8551-1b0a3c65dda0" providerId="ADAL" clId="{CB5BEAC1-6522-499C-9A62-15B29973AA4E}" dt="2020-09-01T21:02:22.404" v="2130" actId="14100"/>
          <ac:spMkLst>
            <pc:docMk/>
            <pc:sldMk cId="3527803502" sldId="291"/>
            <ac:spMk id="13" creationId="{19C255B8-45AC-4366-881C-93ED0CC3FCC6}"/>
          </ac:spMkLst>
        </pc:spChg>
        <pc:spChg chg="add mod">
          <ac:chgData name="Antonio Osamu Katagiri Tanaka" userId="2c28225e-d492-4964-8551-1b0a3c65dda0" providerId="ADAL" clId="{CB5BEAC1-6522-499C-9A62-15B29973AA4E}" dt="2020-09-01T21:02:25.662" v="2131" actId="14100"/>
          <ac:spMkLst>
            <pc:docMk/>
            <pc:sldMk cId="3527803502" sldId="291"/>
            <ac:spMk id="14" creationId="{E058E390-80E2-480A-821F-D6C3C94A4643}"/>
          </ac:spMkLst>
        </pc:spChg>
        <pc:spChg chg="add mod">
          <ac:chgData name="Antonio Osamu Katagiri Tanaka" userId="2c28225e-d492-4964-8551-1b0a3c65dda0" providerId="ADAL" clId="{CB5BEAC1-6522-499C-9A62-15B29973AA4E}" dt="2020-09-01T21:02:28.566" v="2132" actId="14100"/>
          <ac:spMkLst>
            <pc:docMk/>
            <pc:sldMk cId="3527803502" sldId="291"/>
            <ac:spMk id="15" creationId="{17DF368D-01E3-4D3E-B48A-AA8271DD67DF}"/>
          </ac:spMkLst>
        </pc:spChg>
        <pc:spChg chg="add mod">
          <ac:chgData name="Antonio Osamu Katagiri Tanaka" userId="2c28225e-d492-4964-8551-1b0a3c65dda0" providerId="ADAL" clId="{CB5BEAC1-6522-499C-9A62-15B29973AA4E}" dt="2020-09-01T21:01:13.081" v="2085" actId="1076"/>
          <ac:spMkLst>
            <pc:docMk/>
            <pc:sldMk cId="3527803502" sldId="291"/>
            <ac:spMk id="16" creationId="{00F15594-53D9-44AC-B440-3394E3D5E5A0}"/>
          </ac:spMkLst>
        </pc:spChg>
        <pc:picChg chg="add mod">
          <ac:chgData name="Antonio Osamu Katagiri Tanaka" userId="2c28225e-d492-4964-8551-1b0a3c65dda0" providerId="ADAL" clId="{CB5BEAC1-6522-499C-9A62-15B29973AA4E}" dt="2020-09-01T21:01:13.081" v="2085" actId="1076"/>
          <ac:picMkLst>
            <pc:docMk/>
            <pc:sldMk cId="3527803502" sldId="291"/>
            <ac:picMk id="8" creationId="{D497E261-CB4F-4ACC-8ED8-22F56081B14C}"/>
          </ac:picMkLst>
        </pc:picChg>
        <pc:picChg chg="add mod">
          <ac:chgData name="Antonio Osamu Katagiri Tanaka" userId="2c28225e-d492-4964-8551-1b0a3c65dda0" providerId="ADAL" clId="{CB5BEAC1-6522-499C-9A62-15B29973AA4E}" dt="2020-09-01T21:01:23.396" v="2089" actId="1076"/>
          <ac:picMkLst>
            <pc:docMk/>
            <pc:sldMk cId="3527803502" sldId="291"/>
            <ac:picMk id="9" creationId="{02B4F14E-DFAF-46F9-BB75-9DBA70009F5E}"/>
          </ac:picMkLst>
        </pc:picChg>
        <pc:picChg chg="add mod">
          <ac:chgData name="Antonio Osamu Katagiri Tanaka" userId="2c28225e-d492-4964-8551-1b0a3c65dda0" providerId="ADAL" clId="{CB5BEAC1-6522-499C-9A62-15B29973AA4E}" dt="2020-09-01T21:01:13.081" v="2085" actId="1076"/>
          <ac:picMkLst>
            <pc:docMk/>
            <pc:sldMk cId="3527803502" sldId="291"/>
            <ac:picMk id="10" creationId="{CB0667E7-61B5-48C7-B11A-918BD8B2D567}"/>
          </ac:picMkLst>
        </pc:picChg>
        <pc:picChg chg="add mod">
          <ac:chgData name="Antonio Osamu Katagiri Tanaka" userId="2c28225e-d492-4964-8551-1b0a3c65dda0" providerId="ADAL" clId="{CB5BEAC1-6522-499C-9A62-15B29973AA4E}" dt="2020-09-01T21:01:13.081" v="2085" actId="1076"/>
          <ac:picMkLst>
            <pc:docMk/>
            <pc:sldMk cId="3527803502" sldId="291"/>
            <ac:picMk id="11" creationId="{13242CE5-E8EA-4B0F-B689-593176D66084}"/>
          </ac:picMkLst>
        </pc:picChg>
        <pc:picChg chg="add">
          <ac:chgData name="Antonio Osamu Katagiri Tanaka" userId="2c28225e-d492-4964-8551-1b0a3c65dda0" providerId="ADAL" clId="{CB5BEAC1-6522-499C-9A62-15B29973AA4E}" dt="2020-09-01T21:03:45.032" v="2147" actId="22"/>
          <ac:picMkLst>
            <pc:docMk/>
            <pc:sldMk cId="3527803502" sldId="291"/>
            <ac:picMk id="18" creationId="{E2FDEAB1-FC1C-425C-8817-F54B18C252E0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9T15:27:18.342" v="2771" actId="22"/>
        <pc:sldMkLst>
          <pc:docMk/>
          <pc:sldMk cId="344370093" sldId="292"/>
        </pc:sldMkLst>
        <pc:spChg chg="del">
          <ac:chgData name="Antonio Osamu Katagiri Tanaka" userId="2c28225e-d492-4964-8551-1b0a3c65dda0" providerId="ADAL" clId="{CB5BEAC1-6522-499C-9A62-15B29973AA4E}" dt="2020-09-01T21:09:19.551" v="2232" actId="478"/>
          <ac:spMkLst>
            <pc:docMk/>
            <pc:sldMk cId="344370093" sldId="292"/>
            <ac:spMk id="4" creationId="{16A5E2DE-2096-44EF-AE96-22DED8D14891}"/>
          </ac:spMkLst>
        </pc:spChg>
        <pc:spChg chg="mod">
          <ac:chgData name="Antonio Osamu Katagiri Tanaka" userId="2c28225e-d492-4964-8551-1b0a3c65dda0" providerId="ADAL" clId="{CB5BEAC1-6522-499C-9A62-15B29973AA4E}" dt="2020-09-01T21:13:24.367" v="2305"/>
          <ac:spMkLst>
            <pc:docMk/>
            <pc:sldMk cId="344370093" sldId="292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9T14:57:46.800" v="2636" actId="1037"/>
          <ac:spMkLst>
            <pc:docMk/>
            <pc:sldMk cId="344370093" sldId="292"/>
            <ac:spMk id="17" creationId="{996EE166-19CA-449F-8BF1-30F76683D317}"/>
          </ac:spMkLst>
        </pc:spChg>
        <pc:spChg chg="add mod">
          <ac:chgData name="Antonio Osamu Katagiri Tanaka" userId="2c28225e-d492-4964-8551-1b0a3c65dda0" providerId="ADAL" clId="{CB5BEAC1-6522-499C-9A62-15B29973AA4E}" dt="2020-09-09T14:57:46.800" v="2636" actId="1037"/>
          <ac:spMkLst>
            <pc:docMk/>
            <pc:sldMk cId="344370093" sldId="292"/>
            <ac:spMk id="21" creationId="{8186F559-F5F1-41F2-90FB-5F11E3F0E37A}"/>
          </ac:spMkLst>
        </pc:spChg>
        <pc:spChg chg="add mod">
          <ac:chgData name="Antonio Osamu Katagiri Tanaka" userId="2c28225e-d492-4964-8551-1b0a3c65dda0" providerId="ADAL" clId="{CB5BEAC1-6522-499C-9A62-15B29973AA4E}" dt="2020-09-09T14:57:46.800" v="2636" actId="1037"/>
          <ac:spMkLst>
            <pc:docMk/>
            <pc:sldMk cId="344370093" sldId="292"/>
            <ac:spMk id="23" creationId="{5640C051-A72E-48F6-BD89-4E9170608B77}"/>
          </ac:spMkLst>
        </pc:spChg>
        <pc:spChg chg="add mod">
          <ac:chgData name="Antonio Osamu Katagiri Tanaka" userId="2c28225e-d492-4964-8551-1b0a3c65dda0" providerId="ADAL" clId="{CB5BEAC1-6522-499C-9A62-15B29973AA4E}" dt="2020-09-09T14:57:46.800" v="2636" actId="1037"/>
          <ac:spMkLst>
            <pc:docMk/>
            <pc:sldMk cId="344370093" sldId="292"/>
            <ac:spMk id="25" creationId="{BEBC371F-465D-413B-B1EB-B0993F88C691}"/>
          </ac:spMkLst>
        </pc:spChg>
        <pc:spChg chg="add mod">
          <ac:chgData name="Antonio Osamu Katagiri Tanaka" userId="2c28225e-d492-4964-8551-1b0a3c65dda0" providerId="ADAL" clId="{CB5BEAC1-6522-499C-9A62-15B29973AA4E}" dt="2020-09-09T14:57:46.800" v="2636" actId="1037"/>
          <ac:spMkLst>
            <pc:docMk/>
            <pc:sldMk cId="344370093" sldId="292"/>
            <ac:spMk id="27" creationId="{C8634870-DACE-4B9F-A366-EB6C09675D97}"/>
          </ac:spMkLst>
        </pc:spChg>
        <pc:spChg chg="add mod">
          <ac:chgData name="Antonio Osamu Katagiri Tanaka" userId="2c28225e-d492-4964-8551-1b0a3c65dda0" providerId="ADAL" clId="{CB5BEAC1-6522-499C-9A62-15B29973AA4E}" dt="2020-09-09T14:57:46.800" v="2636" actId="1037"/>
          <ac:spMkLst>
            <pc:docMk/>
            <pc:sldMk cId="344370093" sldId="292"/>
            <ac:spMk id="29" creationId="{5D3B8452-54E2-4066-85D6-FCEEC3A276AF}"/>
          </ac:spMkLst>
        </pc:spChg>
        <pc:spChg chg="add mod">
          <ac:chgData name="Antonio Osamu Katagiri Tanaka" userId="2c28225e-d492-4964-8551-1b0a3c65dda0" providerId="ADAL" clId="{CB5BEAC1-6522-499C-9A62-15B29973AA4E}" dt="2020-09-01T21:13:49.556" v="2308" actId="1076"/>
          <ac:spMkLst>
            <pc:docMk/>
            <pc:sldMk cId="344370093" sldId="292"/>
            <ac:spMk id="33" creationId="{A2AEB586-6ECE-4E4B-9F31-03D25204937F}"/>
          </ac:spMkLst>
        </pc:spChg>
        <pc:spChg chg="add del mod">
          <ac:chgData name="Antonio Osamu Katagiri Tanaka" userId="2c28225e-d492-4964-8551-1b0a3c65dda0" providerId="ADAL" clId="{CB5BEAC1-6522-499C-9A62-15B29973AA4E}" dt="2020-09-01T21:09:16.281" v="2231" actId="478"/>
          <ac:spMkLst>
            <pc:docMk/>
            <pc:sldMk cId="344370093" sldId="292"/>
            <ac:spMk id="35" creationId="{9A3292B1-166F-4CD2-8B4D-5676DCBDAB72}"/>
          </ac:spMkLst>
        </pc:spChg>
        <pc:spChg chg="add del">
          <ac:chgData name="Antonio Osamu Katagiri Tanaka" userId="2c28225e-d492-4964-8551-1b0a3c65dda0" providerId="ADAL" clId="{CB5BEAC1-6522-499C-9A62-15B29973AA4E}" dt="2020-09-01T21:40:57.073" v="2489" actId="478"/>
          <ac:spMkLst>
            <pc:docMk/>
            <pc:sldMk cId="344370093" sldId="292"/>
            <ac:spMk id="37" creationId="{64B7DE91-07DA-4130-9C91-6F8BAC2F90F9}"/>
          </ac:spMkLst>
        </pc:spChg>
        <pc:spChg chg="add mod">
          <ac:chgData name="Antonio Osamu Katagiri Tanaka" userId="2c28225e-d492-4964-8551-1b0a3c65dda0" providerId="ADAL" clId="{CB5BEAC1-6522-499C-9A62-15B29973AA4E}" dt="2020-09-01T22:04:27.954" v="2572" actId="6549"/>
          <ac:spMkLst>
            <pc:docMk/>
            <pc:sldMk cId="344370093" sldId="292"/>
            <ac:spMk id="39" creationId="{B4170233-A917-482C-A64B-98D3CAB1D27D}"/>
          </ac:spMkLst>
        </pc:spChg>
        <pc:picChg chg="add mod">
          <ac:chgData name="Antonio Osamu Katagiri Tanaka" userId="2c28225e-d492-4964-8551-1b0a3c65dda0" providerId="ADAL" clId="{CB5BEAC1-6522-499C-9A62-15B29973AA4E}" dt="2020-09-09T14:57:46.800" v="2636" actId="1037"/>
          <ac:picMkLst>
            <pc:docMk/>
            <pc:sldMk cId="344370093" sldId="292"/>
            <ac:picMk id="3" creationId="{6C8669A0-21A5-46F1-93FF-5F372CEB3F9B}"/>
          </ac:picMkLst>
        </pc:picChg>
        <pc:picChg chg="add">
          <ac:chgData name="Antonio Osamu Katagiri Tanaka" userId="2c28225e-d492-4964-8551-1b0a3c65dda0" providerId="ADAL" clId="{CB5BEAC1-6522-499C-9A62-15B29973AA4E}" dt="2020-09-09T15:27:18.342" v="2771" actId="22"/>
          <ac:picMkLst>
            <pc:docMk/>
            <pc:sldMk cId="344370093" sldId="292"/>
            <ac:picMk id="4" creationId="{33671093-38BB-462F-92A6-2D91DD72A4FB}"/>
          </ac:picMkLst>
        </pc:picChg>
        <pc:picChg chg="add mod">
          <ac:chgData name="Antonio Osamu Katagiri Tanaka" userId="2c28225e-d492-4964-8551-1b0a3c65dda0" providerId="ADAL" clId="{CB5BEAC1-6522-499C-9A62-15B29973AA4E}" dt="2020-09-09T14:57:46.800" v="2636" actId="1037"/>
          <ac:picMkLst>
            <pc:docMk/>
            <pc:sldMk cId="344370093" sldId="292"/>
            <ac:picMk id="5" creationId="{5996BF11-BF37-408F-9015-8A79C125CD7A}"/>
          </ac:picMkLst>
        </pc:picChg>
        <pc:picChg chg="add mod">
          <ac:chgData name="Antonio Osamu Katagiri Tanaka" userId="2c28225e-d492-4964-8551-1b0a3c65dda0" providerId="ADAL" clId="{CB5BEAC1-6522-499C-9A62-15B29973AA4E}" dt="2020-09-09T14:57:46.800" v="2636" actId="1037"/>
          <ac:picMkLst>
            <pc:docMk/>
            <pc:sldMk cId="344370093" sldId="292"/>
            <ac:picMk id="9" creationId="{C425AF47-AB7B-472F-9952-C63AC694977D}"/>
          </ac:picMkLst>
        </pc:picChg>
        <pc:picChg chg="add mod">
          <ac:chgData name="Antonio Osamu Katagiri Tanaka" userId="2c28225e-d492-4964-8551-1b0a3c65dda0" providerId="ADAL" clId="{CB5BEAC1-6522-499C-9A62-15B29973AA4E}" dt="2020-09-09T14:57:46.800" v="2636" actId="1037"/>
          <ac:picMkLst>
            <pc:docMk/>
            <pc:sldMk cId="344370093" sldId="292"/>
            <ac:picMk id="11" creationId="{62893605-7B10-412A-9DE8-8F8A4E87BA87}"/>
          </ac:picMkLst>
        </pc:picChg>
        <pc:picChg chg="add mod">
          <ac:chgData name="Antonio Osamu Katagiri Tanaka" userId="2c28225e-d492-4964-8551-1b0a3c65dda0" providerId="ADAL" clId="{CB5BEAC1-6522-499C-9A62-15B29973AA4E}" dt="2020-09-09T14:57:46.800" v="2636" actId="1037"/>
          <ac:picMkLst>
            <pc:docMk/>
            <pc:sldMk cId="344370093" sldId="292"/>
            <ac:picMk id="13" creationId="{24F06BAD-412E-4C5A-BC6E-174A5CA226DB}"/>
          </ac:picMkLst>
        </pc:picChg>
        <pc:picChg chg="add mod">
          <ac:chgData name="Antonio Osamu Katagiri Tanaka" userId="2c28225e-d492-4964-8551-1b0a3c65dda0" providerId="ADAL" clId="{CB5BEAC1-6522-499C-9A62-15B29973AA4E}" dt="2020-09-09T14:57:46.800" v="2636" actId="1037"/>
          <ac:picMkLst>
            <pc:docMk/>
            <pc:sldMk cId="344370093" sldId="292"/>
            <ac:picMk id="15" creationId="{7E766457-9564-43B8-BF49-C9CD93F0B7A4}"/>
          </ac:picMkLst>
        </pc:picChg>
        <pc:picChg chg="add del mod">
          <ac:chgData name="Antonio Osamu Katagiri Tanaka" userId="2c28225e-d492-4964-8551-1b0a3c65dda0" providerId="ADAL" clId="{CB5BEAC1-6522-499C-9A62-15B29973AA4E}" dt="2020-09-09T15:27:07.425" v="2768" actId="478"/>
          <ac:picMkLst>
            <pc:docMk/>
            <pc:sldMk cId="344370093" sldId="292"/>
            <ac:picMk id="31" creationId="{62BC75F1-C983-4217-88A4-A1AFD05C514C}"/>
          </ac:picMkLst>
        </pc:picChg>
      </pc:sldChg>
      <pc:sldChg chg="addSp delSp modSp new mod ord">
        <pc:chgData name="Antonio Osamu Katagiri Tanaka" userId="2c28225e-d492-4964-8551-1b0a3c65dda0" providerId="ADAL" clId="{CB5BEAC1-6522-499C-9A62-15B29973AA4E}" dt="2020-09-09T14:56:07.485" v="2594"/>
        <pc:sldMkLst>
          <pc:docMk/>
          <pc:sldMk cId="605049051" sldId="293"/>
        </pc:sldMkLst>
        <pc:spChg chg="del">
          <ac:chgData name="Antonio Osamu Katagiri Tanaka" userId="2c28225e-d492-4964-8551-1b0a3c65dda0" providerId="ADAL" clId="{CB5BEAC1-6522-499C-9A62-15B29973AA4E}" dt="2020-09-01T21:17:44.524" v="2316" actId="478"/>
          <ac:spMkLst>
            <pc:docMk/>
            <pc:sldMk cId="605049051" sldId="293"/>
            <ac:spMk id="2" creationId="{30B696E1-8370-4997-83C7-5096D32739E0}"/>
          </ac:spMkLst>
        </pc:spChg>
        <pc:spChg chg="del">
          <ac:chgData name="Antonio Osamu Katagiri Tanaka" userId="2c28225e-d492-4964-8551-1b0a3c65dda0" providerId="ADAL" clId="{CB5BEAC1-6522-499C-9A62-15B29973AA4E}" dt="2020-09-01T21:17:44.524" v="2316" actId="478"/>
          <ac:spMkLst>
            <pc:docMk/>
            <pc:sldMk cId="605049051" sldId="293"/>
            <ac:spMk id="3" creationId="{90351EF0-498F-4F0B-B188-02D59E82A7B7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8" creationId="{3D2A31B3-E87E-48D5-8EFB-5F124FC5A59C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9" creationId="{DF64021A-A491-4C11-99ED-2C2C592AFC3D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10" creationId="{C5D423C9-0A7F-48A2-BC19-ACBE97F43415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11" creationId="{ED3A6E3F-166F-4EE6-8712-7B9F1B056141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12" creationId="{4FC9A800-D260-4310-9AE2-DDAFF36ED40D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13" creationId="{A284DE87-3949-4C0A-B65C-7F06E17135D4}"/>
          </ac:spMkLst>
        </pc:spChg>
        <pc:spChg chg="mod">
          <ac:chgData name="Antonio Osamu Katagiri Tanaka" userId="2c28225e-d492-4964-8551-1b0a3c65dda0" providerId="ADAL" clId="{CB5BEAC1-6522-499C-9A62-15B29973AA4E}" dt="2020-09-09T14:55:50.300" v="2591" actId="20577"/>
          <ac:spMkLst>
            <pc:docMk/>
            <pc:sldMk cId="605049051" sldId="293"/>
            <ac:spMk id="14" creationId="{617318B7-4D3E-473B-B75E-1AE6160F969F}"/>
          </ac:spMkLst>
        </pc:spChg>
        <pc:spChg chg="add del mod">
          <ac:chgData name="Antonio Osamu Katagiri Tanaka" userId="2c28225e-d492-4964-8551-1b0a3c65dda0" providerId="ADAL" clId="{CB5BEAC1-6522-499C-9A62-15B29973AA4E}" dt="2020-09-01T21:18:23.387" v="2320" actId="478"/>
          <ac:spMkLst>
            <pc:docMk/>
            <pc:sldMk cId="605049051" sldId="293"/>
            <ac:spMk id="14" creationId="{CDB9E50A-B114-4AA9-B055-83C8D36948F7}"/>
          </ac:spMkLst>
        </pc:spChg>
        <pc:spChg chg="add mod">
          <ac:chgData name="Antonio Osamu Katagiri Tanaka" userId="2c28225e-d492-4964-8551-1b0a3c65dda0" providerId="ADAL" clId="{CB5BEAC1-6522-499C-9A62-15B29973AA4E}" dt="2020-09-01T21:19:52.998" v="2357" actId="14100"/>
          <ac:spMkLst>
            <pc:docMk/>
            <pc:sldMk cId="605049051" sldId="293"/>
            <ac:spMk id="16" creationId="{E1CECBA1-6AA5-448D-A73C-877BFA08D95F}"/>
          </ac:spMkLst>
        </pc:spChg>
        <pc:picChg chg="add">
          <ac:chgData name="Antonio Osamu Katagiri Tanaka" userId="2c28225e-d492-4964-8551-1b0a3c65dda0" providerId="ADAL" clId="{CB5BEAC1-6522-499C-9A62-15B29973AA4E}" dt="2020-09-01T21:17:49.796" v="2317" actId="22"/>
          <ac:picMkLst>
            <pc:docMk/>
            <pc:sldMk cId="605049051" sldId="293"/>
            <ac:picMk id="6" creationId="{1351E174-0BA1-4AB8-9DA1-DEF72B4872D3}"/>
          </ac:picMkLst>
        </pc:picChg>
        <pc:picChg chg="add mod">
          <ac:chgData name="Antonio Osamu Katagiri Tanaka" userId="2c28225e-d492-4964-8551-1b0a3c65dda0" providerId="ADAL" clId="{CB5BEAC1-6522-499C-9A62-15B29973AA4E}" dt="2020-09-01T21:18:36.846" v="2329" actId="1037"/>
          <ac:picMkLst>
            <pc:docMk/>
            <pc:sldMk cId="605049051" sldId="293"/>
            <ac:picMk id="7" creationId="{EE1624FC-95D3-46DF-9054-1DC58E7D84EB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1T21:30:38.882" v="2484"/>
        <pc:sldMkLst>
          <pc:docMk/>
          <pc:sldMk cId="169076994" sldId="294"/>
        </pc:sldMkLst>
        <pc:spChg chg="del mod">
          <ac:chgData name="Antonio Osamu Katagiri Tanaka" userId="2c28225e-d492-4964-8551-1b0a3c65dda0" providerId="ADAL" clId="{CB5BEAC1-6522-499C-9A62-15B29973AA4E}" dt="2020-09-01T21:29:38.356" v="2480" actId="478"/>
          <ac:spMkLst>
            <pc:docMk/>
            <pc:sldMk cId="169076994" sldId="294"/>
            <ac:spMk id="4" creationId="{16A5E2DE-2096-44EF-AE96-22DED8D14891}"/>
          </ac:spMkLst>
        </pc:spChg>
        <pc:spChg chg="mod">
          <ac:chgData name="Antonio Osamu Katagiri Tanaka" userId="2c28225e-d492-4964-8551-1b0a3c65dda0" providerId="ADAL" clId="{CB5BEAC1-6522-499C-9A62-15B29973AA4E}" dt="2020-09-01T21:27:35.036" v="2451" actId="20577"/>
          <ac:spMkLst>
            <pc:docMk/>
            <pc:sldMk cId="169076994" sldId="294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1T21:28:25.918" v="2460"/>
          <ac:spMkLst>
            <pc:docMk/>
            <pc:sldMk cId="169076994" sldId="294"/>
            <ac:spMk id="8" creationId="{AF1B889E-D66E-4684-A524-F6B4B769539B}"/>
          </ac:spMkLst>
        </pc:spChg>
        <pc:spChg chg="add mod">
          <ac:chgData name="Antonio Osamu Katagiri Tanaka" userId="2c28225e-d492-4964-8551-1b0a3c65dda0" providerId="ADAL" clId="{CB5BEAC1-6522-499C-9A62-15B29973AA4E}" dt="2020-09-01T21:29:50.087" v="2482" actId="1076"/>
          <ac:spMkLst>
            <pc:docMk/>
            <pc:sldMk cId="169076994" sldId="294"/>
            <ac:spMk id="9" creationId="{44C9BE97-CDFA-4CF7-8A60-FBBB9F2A5946}"/>
          </ac:spMkLst>
        </pc:spChg>
        <pc:spChg chg="add mod">
          <ac:chgData name="Antonio Osamu Katagiri Tanaka" userId="2c28225e-d492-4964-8551-1b0a3c65dda0" providerId="ADAL" clId="{CB5BEAC1-6522-499C-9A62-15B29973AA4E}" dt="2020-09-01T21:29:14.369" v="2476" actId="14100"/>
          <ac:spMkLst>
            <pc:docMk/>
            <pc:sldMk cId="169076994" sldId="294"/>
            <ac:spMk id="11" creationId="{ADE20478-3F53-4B26-85C0-AB3A3B6A9CC2}"/>
          </ac:spMkLst>
        </pc:spChg>
        <pc:spChg chg="add mod">
          <ac:chgData name="Antonio Osamu Katagiri Tanaka" userId="2c28225e-d492-4964-8551-1b0a3c65dda0" providerId="ADAL" clId="{CB5BEAC1-6522-499C-9A62-15B29973AA4E}" dt="2020-09-01T21:30:38.882" v="2484"/>
          <ac:spMkLst>
            <pc:docMk/>
            <pc:sldMk cId="169076994" sldId="294"/>
            <ac:spMk id="12" creationId="{5353D5BD-CDFE-440A-B950-4F1DA4A7ECB4}"/>
          </ac:spMkLst>
        </pc:spChg>
        <pc:spChg chg="add del mod">
          <ac:chgData name="Antonio Osamu Katagiri Tanaka" userId="2c28225e-d492-4964-8551-1b0a3c65dda0" providerId="ADAL" clId="{CB5BEAC1-6522-499C-9A62-15B29973AA4E}" dt="2020-09-01T21:28:01.118" v="2453" actId="478"/>
          <ac:spMkLst>
            <pc:docMk/>
            <pc:sldMk cId="169076994" sldId="294"/>
            <ac:spMk id="15" creationId="{C192BCDD-30F0-49C1-A65B-BF9A6C8108D9}"/>
          </ac:spMkLst>
        </pc:spChg>
        <pc:picChg chg="add mod">
          <ac:chgData name="Antonio Osamu Katagiri Tanaka" userId="2c28225e-d492-4964-8551-1b0a3c65dda0" providerId="ADAL" clId="{CB5BEAC1-6522-499C-9A62-15B29973AA4E}" dt="2020-09-01T21:27:55.322" v="2452"/>
          <ac:picMkLst>
            <pc:docMk/>
            <pc:sldMk cId="169076994" sldId="294"/>
            <ac:picMk id="10" creationId="{59E2508A-28C6-447F-9E78-2F60428E25FD}"/>
          </ac:picMkLst>
        </pc:picChg>
        <pc:cxnChg chg="add mod">
          <ac:chgData name="Antonio Osamu Katagiri Tanaka" userId="2c28225e-d492-4964-8551-1b0a3c65dda0" providerId="ADAL" clId="{CB5BEAC1-6522-499C-9A62-15B29973AA4E}" dt="2020-09-01T21:27:55.322" v="2452"/>
          <ac:cxnSpMkLst>
            <pc:docMk/>
            <pc:sldMk cId="169076994" sldId="294"/>
            <ac:cxnSpMk id="13" creationId="{7AB4F5F4-76AA-4D12-AA4F-310A8BACEE0E}"/>
          </ac:cxnSpMkLst>
        </pc:cxnChg>
        <pc:cxnChg chg="add mod">
          <ac:chgData name="Antonio Osamu Katagiri Tanaka" userId="2c28225e-d492-4964-8551-1b0a3c65dda0" providerId="ADAL" clId="{CB5BEAC1-6522-499C-9A62-15B29973AA4E}" dt="2020-09-01T21:27:55.322" v="2452"/>
          <ac:cxnSpMkLst>
            <pc:docMk/>
            <pc:sldMk cId="169076994" sldId="294"/>
            <ac:cxnSpMk id="14" creationId="{F3EB4FF4-8B6A-4923-9EA2-E0CBC5C17F37}"/>
          </ac:cxnSpMkLst>
        </pc:cxnChg>
      </pc:sldChg>
      <pc:sldChg chg="modSp mod">
        <pc:chgData name="Antonio Osamu Katagiri Tanaka" userId="2c28225e-d492-4964-8551-1b0a3c65dda0" providerId="ADAL" clId="{CB5BEAC1-6522-499C-9A62-15B29973AA4E}" dt="2020-09-09T14:54:50.892" v="2590" actId="20577"/>
        <pc:sldMkLst>
          <pc:docMk/>
          <pc:sldMk cId="3218358117" sldId="313"/>
        </pc:sldMkLst>
        <pc:spChg chg="mod">
          <ac:chgData name="Antonio Osamu Katagiri Tanaka" userId="2c28225e-d492-4964-8551-1b0a3c65dda0" providerId="ADAL" clId="{CB5BEAC1-6522-499C-9A62-15B29973AA4E}" dt="2020-09-09T14:54:50.892" v="2590" actId="20577"/>
          <ac:spMkLst>
            <pc:docMk/>
            <pc:sldMk cId="3218358117" sldId="313"/>
            <ac:spMk id="4" creationId="{F9ED8BE6-F7AC-4FD8-8FA8-8C683A7C2F62}"/>
          </ac:spMkLst>
        </pc:spChg>
      </pc:sldChg>
      <pc:sldChg chg="modSp mod ord">
        <pc:chgData name="Antonio Osamu Katagiri Tanaka" userId="2c28225e-d492-4964-8551-1b0a3c65dda0" providerId="ADAL" clId="{CB5BEAC1-6522-499C-9A62-15B29973AA4E}" dt="2020-09-09T15:09:50.955" v="2653"/>
        <pc:sldMkLst>
          <pc:docMk/>
          <pc:sldMk cId="1677070188" sldId="315"/>
        </pc:sldMkLst>
        <pc:spChg chg="mod">
          <ac:chgData name="Antonio Osamu Katagiri Tanaka" userId="2c28225e-d492-4964-8551-1b0a3c65dda0" providerId="ADAL" clId="{CB5BEAC1-6522-499C-9A62-15B29973AA4E}" dt="2020-09-09T15:09:46.529" v="2651" actId="6549"/>
          <ac:spMkLst>
            <pc:docMk/>
            <pc:sldMk cId="1677070188" sldId="315"/>
            <ac:spMk id="5" creationId="{9E92886C-45A0-46CB-96AA-0E9F182B98E4}"/>
          </ac:spMkLst>
        </pc:spChg>
      </pc:sldChg>
      <pc:sldChg chg="addSp delSp modSp">
        <pc:chgData name="Antonio Osamu Katagiri Tanaka" userId="2c28225e-d492-4964-8551-1b0a3c65dda0" providerId="ADAL" clId="{CB5BEAC1-6522-499C-9A62-15B29973AA4E}" dt="2020-09-09T14:54:35.337" v="2589"/>
        <pc:sldMkLst>
          <pc:docMk/>
          <pc:sldMk cId="1253488365" sldId="331"/>
        </pc:sldMkLst>
        <pc:spChg chg="add del mod">
          <ac:chgData name="Antonio Osamu Katagiri Tanaka" userId="2c28225e-d492-4964-8551-1b0a3c65dda0" providerId="ADAL" clId="{CB5BEAC1-6522-499C-9A62-15B29973AA4E}" dt="2020-09-09T14:54:35.337" v="2589"/>
          <ac:spMkLst>
            <pc:docMk/>
            <pc:sldMk cId="1253488365" sldId="331"/>
            <ac:spMk id="7" creationId="{18CF3C0A-C78F-43A3-BF81-DFEAB2A8EDD8}"/>
          </ac:spMkLst>
        </pc:spChg>
      </pc:sldChg>
      <pc:sldChg chg="modSp mod">
        <pc:chgData name="Antonio Osamu Katagiri Tanaka" userId="2c28225e-d492-4964-8551-1b0a3c65dda0" providerId="ADAL" clId="{CB5BEAC1-6522-499C-9A62-15B29973AA4E}" dt="2020-09-09T15:10:33.604" v="2654" actId="1076"/>
        <pc:sldMkLst>
          <pc:docMk/>
          <pc:sldMk cId="3342030583" sldId="334"/>
        </pc:sldMkLst>
        <pc:spChg chg="mod">
          <ac:chgData name="Antonio Osamu Katagiri Tanaka" userId="2c28225e-d492-4964-8551-1b0a3c65dda0" providerId="ADAL" clId="{CB5BEAC1-6522-499C-9A62-15B29973AA4E}" dt="2020-09-09T15:10:33.604" v="2654" actId="1076"/>
          <ac:spMkLst>
            <pc:docMk/>
            <pc:sldMk cId="3342030583" sldId="334"/>
            <ac:spMk id="19" creationId="{E0625A3D-D52E-4D06-9B17-64EA7C9C3D5F}"/>
          </ac:spMkLst>
        </pc:spChg>
      </pc:sldChg>
      <pc:sldChg chg="addSp modSp mod">
        <pc:chgData name="Antonio Osamu Katagiri Tanaka" userId="2c28225e-d492-4964-8551-1b0a3c65dda0" providerId="ADAL" clId="{CB5BEAC1-6522-499C-9A62-15B29973AA4E}" dt="2020-09-09T15:27:16.641" v="2770" actId="22"/>
        <pc:sldMkLst>
          <pc:docMk/>
          <pc:sldMk cId="1163167936" sldId="338"/>
        </pc:sldMkLst>
        <pc:spChg chg="mod">
          <ac:chgData name="Antonio Osamu Katagiri Tanaka" userId="2c28225e-d492-4964-8551-1b0a3c65dda0" providerId="ADAL" clId="{CB5BEAC1-6522-499C-9A62-15B29973AA4E}" dt="2020-09-09T14:56:12.176" v="2595" actId="20577"/>
          <ac:spMkLst>
            <pc:docMk/>
            <pc:sldMk cId="1163167936" sldId="338"/>
            <ac:spMk id="6" creationId="{3E7449EF-4A7E-4A62-A7CE-E5715E37E122}"/>
          </ac:spMkLst>
        </pc:spChg>
        <pc:spChg chg="mod">
          <ac:chgData name="Antonio Osamu Katagiri Tanaka" userId="2c28225e-d492-4964-8551-1b0a3c65dda0" providerId="ADAL" clId="{CB5BEAC1-6522-499C-9A62-15B29973AA4E}" dt="2020-09-09T14:57:19.159" v="2599" actId="1076"/>
          <ac:spMkLst>
            <pc:docMk/>
            <pc:sldMk cId="1163167936" sldId="338"/>
            <ac:spMk id="16" creationId="{DE6E1841-8AD2-410D-A6F3-267D3E3FA196}"/>
          </ac:spMkLst>
        </pc:spChg>
        <pc:picChg chg="add">
          <ac:chgData name="Antonio Osamu Katagiri Tanaka" userId="2c28225e-d492-4964-8551-1b0a3c65dda0" providerId="ADAL" clId="{CB5BEAC1-6522-499C-9A62-15B29973AA4E}" dt="2020-09-09T15:27:16.641" v="2770" actId="22"/>
          <ac:picMkLst>
            <pc:docMk/>
            <pc:sldMk cId="1163167936" sldId="338"/>
            <ac:picMk id="2" creationId="{54AD3978-13E2-42EA-998F-E038D2C8246E}"/>
          </ac:picMkLst>
        </pc:picChg>
      </pc:sldChg>
      <pc:sldChg chg="addSp modSp mod ord">
        <pc:chgData name="Antonio Osamu Katagiri Tanaka" userId="2c28225e-d492-4964-8551-1b0a3c65dda0" providerId="ADAL" clId="{CB5BEAC1-6522-499C-9A62-15B29973AA4E}" dt="2020-09-09T15:27:14.567" v="2769" actId="22"/>
        <pc:sldMkLst>
          <pc:docMk/>
          <pc:sldMk cId="3286798752" sldId="339"/>
        </pc:sldMkLst>
        <pc:spChg chg="mod">
          <ac:chgData name="Antonio Osamu Katagiri Tanaka" userId="2c28225e-d492-4964-8551-1b0a3c65dda0" providerId="ADAL" clId="{CB5BEAC1-6522-499C-9A62-15B29973AA4E}" dt="2020-09-09T14:56:17.548" v="2596" actId="20577"/>
          <ac:spMkLst>
            <pc:docMk/>
            <pc:sldMk cId="3286798752" sldId="339"/>
            <ac:spMk id="7" creationId="{4F58C1AB-ED49-41C8-967C-D8FBB730D1E3}"/>
          </ac:spMkLst>
        </pc:spChg>
        <pc:picChg chg="add">
          <ac:chgData name="Antonio Osamu Katagiri Tanaka" userId="2c28225e-d492-4964-8551-1b0a3c65dda0" providerId="ADAL" clId="{CB5BEAC1-6522-499C-9A62-15B29973AA4E}" dt="2020-09-09T15:27:14.567" v="2769" actId="22"/>
          <ac:picMkLst>
            <pc:docMk/>
            <pc:sldMk cId="3286798752" sldId="339"/>
            <ac:picMk id="2" creationId="{7AFD5991-23BA-4EC6-A139-A048434FE858}"/>
          </ac:picMkLst>
        </pc:picChg>
      </pc:sldChg>
      <pc:sldChg chg="addSp delSp modSp new mod">
        <pc:chgData name="Antonio Osamu Katagiri Tanaka" userId="2c28225e-d492-4964-8551-1b0a3c65dda0" providerId="ADAL" clId="{CB5BEAC1-6522-499C-9A62-15B29973AA4E}" dt="2020-09-09T15:27:23.350" v="2772" actId="22"/>
        <pc:sldMkLst>
          <pc:docMk/>
          <pc:sldMk cId="1293936250" sldId="340"/>
        </pc:sldMkLst>
        <pc:spChg chg="del">
          <ac:chgData name="Antonio Osamu Katagiri Tanaka" userId="2c28225e-d492-4964-8551-1b0a3c65dda0" providerId="ADAL" clId="{CB5BEAC1-6522-499C-9A62-15B29973AA4E}" dt="2020-09-09T14:59:00.386" v="2638" actId="478"/>
          <ac:spMkLst>
            <pc:docMk/>
            <pc:sldMk cId="1293936250" sldId="340"/>
            <ac:spMk id="2" creationId="{65E5DE88-2CBD-40BC-AA16-C81A119F4E62}"/>
          </ac:spMkLst>
        </pc:spChg>
        <pc:spChg chg="del">
          <ac:chgData name="Antonio Osamu Katagiri Tanaka" userId="2c28225e-d492-4964-8551-1b0a3c65dda0" providerId="ADAL" clId="{CB5BEAC1-6522-499C-9A62-15B29973AA4E}" dt="2020-09-09T14:59:02.870" v="2639" actId="478"/>
          <ac:spMkLst>
            <pc:docMk/>
            <pc:sldMk cId="1293936250" sldId="340"/>
            <ac:spMk id="3" creationId="{BD3F7123-381D-4463-88D6-B989661205C0}"/>
          </ac:spMkLst>
        </pc:spChg>
        <pc:spChg chg="add del mod">
          <ac:chgData name="Antonio Osamu Katagiri Tanaka" userId="2c28225e-d492-4964-8551-1b0a3c65dda0" providerId="ADAL" clId="{CB5BEAC1-6522-499C-9A62-15B29973AA4E}" dt="2020-09-09T15:11:58.422" v="2663" actId="478"/>
          <ac:spMkLst>
            <pc:docMk/>
            <pc:sldMk cId="1293936250" sldId="340"/>
            <ac:spMk id="5" creationId="{635435BB-324A-486E-80E3-354267A231C1}"/>
          </ac:spMkLst>
        </pc:spChg>
        <pc:spChg chg="add mod">
          <ac:chgData name="Antonio Osamu Katagiri Tanaka" userId="2c28225e-d492-4964-8551-1b0a3c65dda0" providerId="ADAL" clId="{CB5BEAC1-6522-499C-9A62-15B29973AA4E}" dt="2020-09-09T15:25:10.025" v="2761" actId="1076"/>
          <ac:spMkLst>
            <pc:docMk/>
            <pc:sldMk cId="1293936250" sldId="340"/>
            <ac:spMk id="6" creationId="{092A33E3-0E51-4097-B19D-65D101292CC3}"/>
          </ac:spMkLst>
        </pc:spChg>
        <pc:spChg chg="add mod">
          <ac:chgData name="Antonio Osamu Katagiri Tanaka" userId="2c28225e-d492-4964-8551-1b0a3c65dda0" providerId="ADAL" clId="{CB5BEAC1-6522-499C-9A62-15B29973AA4E}" dt="2020-09-09T15:24:28.299" v="2756" actId="1035"/>
          <ac:spMkLst>
            <pc:docMk/>
            <pc:sldMk cId="1293936250" sldId="340"/>
            <ac:spMk id="8" creationId="{38873977-D830-4606-A19C-40B6C95F6350}"/>
          </ac:spMkLst>
        </pc:spChg>
        <pc:spChg chg="add mod">
          <ac:chgData name="Antonio Osamu Katagiri Tanaka" userId="2c28225e-d492-4964-8551-1b0a3c65dda0" providerId="ADAL" clId="{CB5BEAC1-6522-499C-9A62-15B29973AA4E}" dt="2020-09-09T15:25:06.446" v="2760" actId="1076"/>
          <ac:spMkLst>
            <pc:docMk/>
            <pc:sldMk cId="1293936250" sldId="340"/>
            <ac:spMk id="14" creationId="{6E5C5FC2-D76C-4524-8E2A-DC04894EDD21}"/>
          </ac:spMkLst>
        </pc:spChg>
        <pc:spChg chg="add mod">
          <ac:chgData name="Antonio Osamu Katagiri Tanaka" userId="2c28225e-d492-4964-8551-1b0a3c65dda0" providerId="ADAL" clId="{CB5BEAC1-6522-499C-9A62-15B29973AA4E}" dt="2020-09-09T15:02:30.795" v="2645"/>
          <ac:spMkLst>
            <pc:docMk/>
            <pc:sldMk cId="1293936250" sldId="340"/>
            <ac:spMk id="15" creationId="{8A45FF66-6B2A-49C8-83E7-458AD9BB93C0}"/>
          </ac:spMkLst>
        </pc:spChg>
        <pc:spChg chg="add mod">
          <ac:chgData name="Antonio Osamu Katagiri Tanaka" userId="2c28225e-d492-4964-8551-1b0a3c65dda0" providerId="ADAL" clId="{CB5BEAC1-6522-499C-9A62-15B29973AA4E}" dt="2020-09-09T15:03:29.176" v="2650" actId="14100"/>
          <ac:spMkLst>
            <pc:docMk/>
            <pc:sldMk cId="1293936250" sldId="340"/>
            <ac:spMk id="17" creationId="{51A7F028-EEB1-4D1D-A742-F470A07B55FB}"/>
          </ac:spMkLst>
        </pc:spChg>
        <pc:spChg chg="add mod">
          <ac:chgData name="Antonio Osamu Katagiri Tanaka" userId="2c28225e-d492-4964-8551-1b0a3c65dda0" providerId="ADAL" clId="{CB5BEAC1-6522-499C-9A62-15B29973AA4E}" dt="2020-09-09T15:11:53.342" v="2662"/>
          <ac:spMkLst>
            <pc:docMk/>
            <pc:sldMk cId="1293936250" sldId="340"/>
            <ac:spMk id="18" creationId="{6FF1A709-9877-4C62-BD63-A201D5B88F1E}"/>
          </ac:spMkLst>
        </pc:spChg>
        <pc:spChg chg="add del mod">
          <ac:chgData name="Antonio Osamu Katagiri Tanaka" userId="2c28225e-d492-4964-8551-1b0a3c65dda0" providerId="ADAL" clId="{CB5BEAC1-6522-499C-9A62-15B29973AA4E}" dt="2020-09-09T15:12:43.703" v="2664" actId="478"/>
          <ac:spMkLst>
            <pc:docMk/>
            <pc:sldMk cId="1293936250" sldId="340"/>
            <ac:spMk id="20" creationId="{9AD1B7D4-79B5-41FF-9A58-BBF83AFE27A8}"/>
          </ac:spMkLst>
        </pc:spChg>
        <pc:grpChg chg="add del mod">
          <ac:chgData name="Antonio Osamu Katagiri Tanaka" userId="2c28225e-d492-4964-8551-1b0a3c65dda0" providerId="ADAL" clId="{CB5BEAC1-6522-499C-9A62-15B29973AA4E}" dt="2020-09-09T15:24:20.524" v="2728" actId="1035"/>
          <ac:grpSpMkLst>
            <pc:docMk/>
            <pc:sldMk cId="1293936250" sldId="340"/>
            <ac:grpSpMk id="10" creationId="{AC85AB93-EE98-4137-80AB-39CBD894DF84}"/>
          </ac:grpSpMkLst>
        </pc:grpChg>
        <pc:grpChg chg="add del mod">
          <ac:chgData name="Antonio Osamu Katagiri Tanaka" userId="2c28225e-d492-4964-8551-1b0a3c65dda0" providerId="ADAL" clId="{CB5BEAC1-6522-499C-9A62-15B29973AA4E}" dt="2020-09-09T15:22:49.430" v="2699"/>
          <ac:grpSpMkLst>
            <pc:docMk/>
            <pc:sldMk cId="1293936250" sldId="340"/>
            <ac:grpSpMk id="25" creationId="{B490F9C4-7526-4BD9-A18C-40D5C9C1557D}"/>
          </ac:grpSpMkLst>
        </pc:grpChg>
        <pc:picChg chg="add mod">
          <ac:chgData name="Antonio Osamu Katagiri Tanaka" userId="2c28225e-d492-4964-8551-1b0a3c65dda0" providerId="ADAL" clId="{CB5BEAC1-6522-499C-9A62-15B29973AA4E}" dt="2020-09-09T15:25:18.185" v="2762" actId="1076"/>
          <ac:picMkLst>
            <pc:docMk/>
            <pc:sldMk cId="1293936250" sldId="340"/>
            <ac:picMk id="7" creationId="{907CAA9D-92F6-459A-810C-E2590CB95E65}"/>
          </ac:picMkLst>
        </pc:picChg>
        <pc:picChg chg="add mod">
          <ac:chgData name="Antonio Osamu Katagiri Tanaka" userId="2c28225e-d492-4964-8551-1b0a3c65dda0" providerId="ADAL" clId="{CB5BEAC1-6522-499C-9A62-15B29973AA4E}" dt="2020-09-09T15:24:28.299" v="2756" actId="1035"/>
          <ac:picMkLst>
            <pc:docMk/>
            <pc:sldMk cId="1293936250" sldId="340"/>
            <ac:picMk id="9" creationId="{5AA7E175-A05D-4D70-9197-7742839CB509}"/>
          </ac:picMkLst>
        </pc:picChg>
        <pc:picChg chg="mod topLvl">
          <ac:chgData name="Antonio Osamu Katagiri Tanaka" userId="2c28225e-d492-4964-8551-1b0a3c65dda0" providerId="ADAL" clId="{CB5BEAC1-6522-499C-9A62-15B29973AA4E}" dt="2020-09-09T15:22:47.953" v="2696" actId="165"/>
          <ac:picMkLst>
            <pc:docMk/>
            <pc:sldMk cId="1293936250" sldId="340"/>
            <ac:picMk id="11" creationId="{97C8050D-420C-41BE-9487-98EB885E0B28}"/>
          </ac:picMkLst>
        </pc:picChg>
        <pc:picChg chg="mod topLvl">
          <ac:chgData name="Antonio Osamu Katagiri Tanaka" userId="2c28225e-d492-4964-8551-1b0a3c65dda0" providerId="ADAL" clId="{CB5BEAC1-6522-499C-9A62-15B29973AA4E}" dt="2020-09-09T15:22:47.953" v="2696" actId="165"/>
          <ac:picMkLst>
            <pc:docMk/>
            <pc:sldMk cId="1293936250" sldId="340"/>
            <ac:picMk id="12" creationId="{24CDE334-4239-4501-BBED-7B3E7E0B52F3}"/>
          </ac:picMkLst>
        </pc:picChg>
        <pc:picChg chg="add mod modCrop">
          <ac:chgData name="Antonio Osamu Katagiri Tanaka" userId="2c28225e-d492-4964-8551-1b0a3c65dda0" providerId="ADAL" clId="{CB5BEAC1-6522-499C-9A62-15B29973AA4E}" dt="2020-09-09T15:24:49.577" v="2758" actId="1076"/>
          <ac:picMkLst>
            <pc:docMk/>
            <pc:sldMk cId="1293936250" sldId="340"/>
            <ac:picMk id="13" creationId="{59E05B2C-E5A6-45D6-B32E-3F2F09198519}"/>
          </ac:picMkLst>
        </pc:picChg>
        <pc:picChg chg="add del mod modCrop">
          <ac:chgData name="Antonio Osamu Katagiri Tanaka" userId="2c28225e-d492-4964-8551-1b0a3c65dda0" providerId="ADAL" clId="{CB5BEAC1-6522-499C-9A62-15B29973AA4E}" dt="2020-09-09T15:22:53.140" v="2709" actId="22"/>
          <ac:picMkLst>
            <pc:docMk/>
            <pc:sldMk cId="1293936250" sldId="340"/>
            <ac:picMk id="22" creationId="{F9D11E0D-CD1C-4565-9779-5D87FA799627}"/>
          </ac:picMkLst>
        </pc:picChg>
        <pc:picChg chg="add del mod modCrop">
          <ac:chgData name="Antonio Osamu Katagiri Tanaka" userId="2c28225e-d492-4964-8551-1b0a3c65dda0" providerId="ADAL" clId="{CB5BEAC1-6522-499C-9A62-15B29973AA4E}" dt="2020-09-09T15:22:52.645" v="2708" actId="22"/>
          <ac:picMkLst>
            <pc:docMk/>
            <pc:sldMk cId="1293936250" sldId="340"/>
            <ac:picMk id="24" creationId="{20626B68-4BA1-401F-B6CB-5E75B2B92A72}"/>
          </ac:picMkLst>
        </pc:picChg>
        <pc:picChg chg="mod">
          <ac:chgData name="Antonio Osamu Katagiri Tanaka" userId="2c28225e-d492-4964-8551-1b0a3c65dda0" providerId="ADAL" clId="{CB5BEAC1-6522-499C-9A62-15B29973AA4E}" dt="2020-09-09T15:14:55.922" v="2688"/>
          <ac:picMkLst>
            <pc:docMk/>
            <pc:sldMk cId="1293936250" sldId="340"/>
            <ac:picMk id="26" creationId="{29467B63-D8F0-41AC-A089-E2B9ACE83AB0}"/>
          </ac:picMkLst>
        </pc:picChg>
        <pc:picChg chg="mod">
          <ac:chgData name="Antonio Osamu Katagiri Tanaka" userId="2c28225e-d492-4964-8551-1b0a3c65dda0" providerId="ADAL" clId="{CB5BEAC1-6522-499C-9A62-15B29973AA4E}" dt="2020-09-09T15:14:55.922" v="2688"/>
          <ac:picMkLst>
            <pc:docMk/>
            <pc:sldMk cId="1293936250" sldId="340"/>
            <ac:picMk id="27" creationId="{D33F039E-9D0E-42F6-A271-0B5B39898DEF}"/>
          </ac:picMkLst>
        </pc:picChg>
        <pc:picChg chg="add">
          <ac:chgData name="Antonio Osamu Katagiri Tanaka" userId="2c28225e-d492-4964-8551-1b0a3c65dda0" providerId="ADAL" clId="{CB5BEAC1-6522-499C-9A62-15B29973AA4E}" dt="2020-09-09T15:27:23.350" v="2772" actId="22"/>
          <ac:picMkLst>
            <pc:docMk/>
            <pc:sldMk cId="1293936250" sldId="340"/>
            <ac:picMk id="33" creationId="{41BF3B43-E93D-4BB4-9010-2EB78544153D}"/>
          </ac:picMkLst>
        </pc:picChg>
        <pc:cxnChg chg="add mod">
          <ac:chgData name="Antonio Osamu Katagiri Tanaka" userId="2c28225e-d492-4964-8551-1b0a3c65dda0" providerId="ADAL" clId="{CB5BEAC1-6522-499C-9A62-15B29973AA4E}" dt="2020-09-09T15:25:47.574" v="2766" actId="14100"/>
          <ac:cxnSpMkLst>
            <pc:docMk/>
            <pc:sldMk cId="1293936250" sldId="340"/>
            <ac:cxnSpMk id="28" creationId="{02A3AE30-7F4E-49B6-9201-351B40890103}"/>
          </ac:cxnSpMkLst>
        </pc:cxnChg>
      </pc:sldChg>
      <pc:sldChg chg="addSp delSp modSp add mod">
        <pc:chgData name="Antonio Osamu Katagiri Tanaka" userId="2c28225e-d492-4964-8551-1b0a3c65dda0" providerId="ADAL" clId="{CB5BEAC1-6522-499C-9A62-15B29973AA4E}" dt="2020-09-09T15:33:40.141" v="2903" actId="1076"/>
        <pc:sldMkLst>
          <pc:docMk/>
          <pc:sldMk cId="3804294268" sldId="341"/>
        </pc:sldMkLst>
        <pc:spChg chg="add mod">
          <ac:chgData name="Antonio Osamu Katagiri Tanaka" userId="2c28225e-d492-4964-8551-1b0a3c65dda0" providerId="ADAL" clId="{CB5BEAC1-6522-499C-9A62-15B29973AA4E}" dt="2020-09-09T15:33:05.142" v="2896" actId="1076"/>
          <ac:spMkLst>
            <pc:docMk/>
            <pc:sldMk cId="3804294268" sldId="341"/>
            <ac:spMk id="5" creationId="{429F961E-5DCA-4290-80D5-983749C41BEC}"/>
          </ac:spMkLst>
        </pc:spChg>
        <pc:spChg chg="add mod">
          <ac:chgData name="Antonio Osamu Katagiri Tanaka" userId="2c28225e-d492-4964-8551-1b0a3c65dda0" providerId="ADAL" clId="{CB5BEAC1-6522-499C-9A62-15B29973AA4E}" dt="2020-09-09T15:33:20.362" v="2897" actId="1076"/>
          <ac:spMkLst>
            <pc:docMk/>
            <pc:sldMk cId="3804294268" sldId="341"/>
            <ac:spMk id="7" creationId="{73F940B9-E3C8-4C7E-8DB3-1113AB6503BA}"/>
          </ac:spMkLst>
        </pc:spChg>
        <pc:spChg chg="add del mod">
          <ac:chgData name="Antonio Osamu Katagiri Tanaka" userId="2c28225e-d492-4964-8551-1b0a3c65dda0" providerId="ADAL" clId="{CB5BEAC1-6522-499C-9A62-15B29973AA4E}" dt="2020-09-09T15:33:25.672" v="2898" actId="478"/>
          <ac:spMkLst>
            <pc:docMk/>
            <pc:sldMk cId="3804294268" sldId="341"/>
            <ac:spMk id="10" creationId="{1CDE609B-45B5-4B1B-B20A-8262EA0AC9C6}"/>
          </ac:spMkLst>
        </pc:spChg>
        <pc:spChg chg="add mod">
          <ac:chgData name="Antonio Osamu Katagiri Tanaka" userId="2c28225e-d492-4964-8551-1b0a3c65dda0" providerId="ADAL" clId="{CB5BEAC1-6522-499C-9A62-15B29973AA4E}" dt="2020-09-09T15:29:19.616" v="2790" actId="20577"/>
          <ac:spMkLst>
            <pc:docMk/>
            <pc:sldMk cId="3804294268" sldId="341"/>
            <ac:spMk id="13" creationId="{4D5EE775-E712-421A-8065-638CBFA146CC}"/>
          </ac:spMkLst>
        </pc:spChg>
        <pc:picChg chg="add">
          <ac:chgData name="Antonio Osamu Katagiri Tanaka" userId="2c28225e-d492-4964-8551-1b0a3c65dda0" providerId="ADAL" clId="{CB5BEAC1-6522-499C-9A62-15B29973AA4E}" dt="2020-09-09T15:27:25.154" v="2773" actId="22"/>
          <ac:picMkLst>
            <pc:docMk/>
            <pc:sldMk cId="3804294268" sldId="341"/>
            <ac:picMk id="2" creationId="{31E4ACA7-BF31-4798-9056-3A26F1B8A366}"/>
          </ac:picMkLst>
        </pc:picChg>
        <pc:picChg chg="add mod">
          <ac:chgData name="Antonio Osamu Katagiri Tanaka" userId="2c28225e-d492-4964-8551-1b0a3c65dda0" providerId="ADAL" clId="{CB5BEAC1-6522-499C-9A62-15B29973AA4E}" dt="2020-09-09T15:33:40.141" v="2903" actId="1076"/>
          <ac:picMkLst>
            <pc:docMk/>
            <pc:sldMk cId="3804294268" sldId="341"/>
            <ac:picMk id="3" creationId="{DFA191C5-87E9-48B3-8BA7-F601ABD3D338}"/>
          </ac:picMkLst>
        </pc:picChg>
        <pc:picChg chg="add mod">
          <ac:chgData name="Antonio Osamu Katagiri Tanaka" userId="2c28225e-d492-4964-8551-1b0a3c65dda0" providerId="ADAL" clId="{CB5BEAC1-6522-499C-9A62-15B29973AA4E}" dt="2020-09-09T15:33:20.362" v="2897" actId="1076"/>
          <ac:picMkLst>
            <pc:docMk/>
            <pc:sldMk cId="3804294268" sldId="341"/>
            <ac:picMk id="6" creationId="{53D3B1CD-40E6-4DEF-8A54-1A9FAA7E5DF5}"/>
          </ac:picMkLst>
        </pc:picChg>
        <pc:cxnChg chg="add mod">
          <ac:chgData name="Antonio Osamu Katagiri Tanaka" userId="2c28225e-d492-4964-8551-1b0a3c65dda0" providerId="ADAL" clId="{CB5BEAC1-6522-499C-9A62-15B29973AA4E}" dt="2020-09-09T15:33:20.362" v="2897" actId="1076"/>
          <ac:cxnSpMkLst>
            <pc:docMk/>
            <pc:sldMk cId="3804294268" sldId="341"/>
            <ac:cxnSpMk id="8" creationId="{FFB25A2A-0842-46BD-AF67-D3E542049B20}"/>
          </ac:cxnSpMkLst>
        </pc:cxnChg>
        <pc:cxnChg chg="add mod">
          <ac:chgData name="Antonio Osamu Katagiri Tanaka" userId="2c28225e-d492-4964-8551-1b0a3c65dda0" providerId="ADAL" clId="{CB5BEAC1-6522-499C-9A62-15B29973AA4E}" dt="2020-09-09T15:33:34.607" v="2902" actId="1037"/>
          <ac:cxnSpMkLst>
            <pc:docMk/>
            <pc:sldMk cId="3804294268" sldId="341"/>
            <ac:cxnSpMk id="9" creationId="{3AF01B2A-21F8-432C-A668-76D4F6CA294E}"/>
          </ac:cxnSpMkLst>
        </pc:cxnChg>
      </pc:sldChg>
      <pc:sldChg chg="addSp delSp modSp add mod">
        <pc:chgData name="Antonio Osamu Katagiri Tanaka" userId="2c28225e-d492-4964-8551-1b0a3c65dda0" providerId="ADAL" clId="{CB5BEAC1-6522-499C-9A62-15B29973AA4E}" dt="2020-09-09T17:51:43.680" v="3681" actId="1076"/>
        <pc:sldMkLst>
          <pc:docMk/>
          <pc:sldMk cId="3828576265" sldId="342"/>
        </pc:sldMkLst>
        <pc:spChg chg="add mod">
          <ac:chgData name="Antonio Osamu Katagiri Tanaka" userId="2c28225e-d492-4964-8551-1b0a3c65dda0" providerId="ADAL" clId="{CB5BEAC1-6522-499C-9A62-15B29973AA4E}" dt="2020-09-09T17:13:52.254" v="3395"/>
          <ac:spMkLst>
            <pc:docMk/>
            <pc:sldMk cId="3828576265" sldId="342"/>
            <ac:spMk id="2" creationId="{E4C849BB-18B0-44AE-98A3-328ECAE6FB09}"/>
          </ac:spMkLst>
        </pc:spChg>
        <pc:spChg chg="del mod topLvl">
          <ac:chgData name="Antonio Osamu Katagiri Tanaka" userId="2c28225e-d492-4964-8551-1b0a3c65dda0" providerId="ADAL" clId="{CB5BEAC1-6522-499C-9A62-15B29973AA4E}" dt="2020-09-09T17:51:29.246" v="3678" actId="478"/>
          <ac:spMkLst>
            <pc:docMk/>
            <pc:sldMk cId="3828576265" sldId="342"/>
            <ac:spMk id="10" creationId="{45F1DC76-E62C-4CC1-A86E-CFA42AEEDFB5}"/>
          </ac:spMkLst>
        </pc:spChg>
        <pc:spChg chg="del mod topLvl">
          <ac:chgData name="Antonio Osamu Katagiri Tanaka" userId="2c28225e-d492-4964-8551-1b0a3c65dda0" providerId="ADAL" clId="{CB5BEAC1-6522-499C-9A62-15B29973AA4E}" dt="2020-09-09T17:18:16.798" v="3401" actId="478"/>
          <ac:spMkLst>
            <pc:docMk/>
            <pc:sldMk cId="3828576265" sldId="342"/>
            <ac:spMk id="11" creationId="{8F1C3B80-6930-49AC-9CD0-FD3E5DEB4515}"/>
          </ac:spMkLst>
        </pc:spChg>
        <pc:spChg chg="add mod">
          <ac:chgData name="Antonio Osamu Katagiri Tanaka" userId="2c28225e-d492-4964-8551-1b0a3c65dda0" providerId="ADAL" clId="{CB5BEAC1-6522-499C-9A62-15B29973AA4E}" dt="2020-09-09T17:51:43.680" v="3681" actId="1076"/>
          <ac:spMkLst>
            <pc:docMk/>
            <pc:sldMk cId="3828576265" sldId="342"/>
            <ac:spMk id="16" creationId="{9F253581-0393-40DF-86C4-02D9FDB96F76}"/>
          </ac:spMkLst>
        </pc:spChg>
        <pc:spChg chg="add mod">
          <ac:chgData name="Antonio Osamu Katagiri Tanaka" userId="2c28225e-d492-4964-8551-1b0a3c65dda0" providerId="ADAL" clId="{CB5BEAC1-6522-499C-9A62-15B29973AA4E}" dt="2020-09-09T17:51:43.680" v="3681" actId="1076"/>
          <ac:spMkLst>
            <pc:docMk/>
            <pc:sldMk cId="3828576265" sldId="342"/>
            <ac:spMk id="18" creationId="{8A48D7DA-7196-426C-B29C-CB75BE86ED82}"/>
          </ac:spMkLst>
        </pc:spChg>
        <pc:grpChg chg="add del mod">
          <ac:chgData name="Antonio Osamu Katagiri Tanaka" userId="2c28225e-d492-4964-8551-1b0a3c65dda0" providerId="ADAL" clId="{CB5BEAC1-6522-499C-9A62-15B29973AA4E}" dt="2020-09-09T17:18:11.887" v="3399" actId="165"/>
          <ac:grpSpMkLst>
            <pc:docMk/>
            <pc:sldMk cId="3828576265" sldId="342"/>
            <ac:grpSpMk id="9" creationId="{CBCE732C-FE8A-4DA0-AB17-03B775C3FCEE}"/>
          </ac:grpSpMkLst>
        </pc:grpChg>
        <pc:picChg chg="add mod">
          <ac:chgData name="Antonio Osamu Katagiri Tanaka" userId="2c28225e-d492-4964-8551-1b0a3c65dda0" providerId="ADAL" clId="{CB5BEAC1-6522-499C-9A62-15B29973AA4E}" dt="2020-09-09T15:38:50.473" v="2927" actId="14100"/>
          <ac:picMkLst>
            <pc:docMk/>
            <pc:sldMk cId="3828576265" sldId="342"/>
            <ac:picMk id="6" creationId="{C5A3E9ED-4C01-4DDC-98AE-61123513CD39}"/>
          </ac:picMkLst>
        </pc:picChg>
        <pc:picChg chg="add mod modCrop">
          <ac:chgData name="Antonio Osamu Katagiri Tanaka" userId="2c28225e-d492-4964-8551-1b0a3c65dda0" providerId="ADAL" clId="{CB5BEAC1-6522-499C-9A62-15B29973AA4E}" dt="2020-09-09T15:39:50.781" v="2935" actId="14100"/>
          <ac:picMkLst>
            <pc:docMk/>
            <pc:sldMk cId="3828576265" sldId="342"/>
            <ac:picMk id="8" creationId="{03C46AF2-D361-4B0B-9068-599ECFA9BBB4}"/>
          </ac:picMkLst>
        </pc:picChg>
        <pc:picChg chg="del mod topLvl">
          <ac:chgData name="Antonio Osamu Katagiri Tanaka" userId="2c28225e-d492-4964-8551-1b0a3c65dda0" providerId="ADAL" clId="{CB5BEAC1-6522-499C-9A62-15B29973AA4E}" dt="2020-09-09T17:51:27.533" v="3677" actId="478"/>
          <ac:picMkLst>
            <pc:docMk/>
            <pc:sldMk cId="3828576265" sldId="342"/>
            <ac:picMk id="12" creationId="{636C8BDC-71B3-44EC-A89C-CD123E463661}"/>
          </ac:picMkLst>
        </pc:picChg>
        <pc:picChg chg="del mod topLvl">
          <ac:chgData name="Antonio Osamu Katagiri Tanaka" userId="2c28225e-d492-4964-8551-1b0a3c65dda0" providerId="ADAL" clId="{CB5BEAC1-6522-499C-9A62-15B29973AA4E}" dt="2020-09-09T17:51:30.732" v="3679" actId="478"/>
          <ac:picMkLst>
            <pc:docMk/>
            <pc:sldMk cId="3828576265" sldId="342"/>
            <ac:picMk id="13" creationId="{6590E59A-51E3-463E-AF62-830008026927}"/>
          </ac:picMkLst>
        </pc:picChg>
        <pc:picChg chg="del mod topLvl">
          <ac:chgData name="Antonio Osamu Katagiri Tanaka" userId="2c28225e-d492-4964-8551-1b0a3c65dda0" providerId="ADAL" clId="{CB5BEAC1-6522-499C-9A62-15B29973AA4E}" dt="2020-09-09T17:18:14.502" v="3400" actId="478"/>
          <ac:picMkLst>
            <pc:docMk/>
            <pc:sldMk cId="3828576265" sldId="342"/>
            <ac:picMk id="14" creationId="{776D3B8C-02C2-417B-A107-7C1C5A4587F6}"/>
          </ac:picMkLst>
        </pc:picChg>
      </pc:sldChg>
      <pc:sldChg chg="addSp delSp modSp add mod ord">
        <pc:chgData name="Antonio Osamu Katagiri Tanaka" userId="2c28225e-d492-4964-8551-1b0a3c65dda0" providerId="ADAL" clId="{CB5BEAC1-6522-499C-9A62-15B29973AA4E}" dt="2020-09-09T16:19:56.289" v="3085" actId="1076"/>
        <pc:sldMkLst>
          <pc:docMk/>
          <pc:sldMk cId="304161134" sldId="343"/>
        </pc:sldMkLst>
        <pc:spChg chg="add mod">
          <ac:chgData name="Antonio Osamu Katagiri Tanaka" userId="2c28225e-d492-4964-8551-1b0a3c65dda0" providerId="ADAL" clId="{CB5BEAC1-6522-499C-9A62-15B29973AA4E}" dt="2020-09-09T15:45:21.230" v="2976" actId="20577"/>
          <ac:spMkLst>
            <pc:docMk/>
            <pc:sldMk cId="304161134" sldId="343"/>
            <ac:spMk id="3" creationId="{C380DC95-8DD0-43CA-AD8C-E9314A5C23FD}"/>
          </ac:spMkLst>
        </pc:spChg>
        <pc:spChg chg="add mod">
          <ac:chgData name="Antonio Osamu Katagiri Tanaka" userId="2c28225e-d492-4964-8551-1b0a3c65dda0" providerId="ADAL" clId="{CB5BEAC1-6522-499C-9A62-15B29973AA4E}" dt="2020-09-09T16:01:25.679" v="3031" actId="1076"/>
          <ac:spMkLst>
            <pc:docMk/>
            <pc:sldMk cId="304161134" sldId="343"/>
            <ac:spMk id="7" creationId="{ECA237A8-9C8E-48F7-BDDE-11778CDF3B18}"/>
          </ac:spMkLst>
        </pc:spChg>
        <pc:spChg chg="add mod">
          <ac:chgData name="Antonio Osamu Katagiri Tanaka" userId="2c28225e-d492-4964-8551-1b0a3c65dda0" providerId="ADAL" clId="{CB5BEAC1-6522-499C-9A62-15B29973AA4E}" dt="2020-09-09T16:05:38.487" v="3076" actId="20577"/>
          <ac:spMkLst>
            <pc:docMk/>
            <pc:sldMk cId="304161134" sldId="343"/>
            <ac:spMk id="12" creationId="{B655D098-7CE5-4F95-8D3C-A11FCAD95B19}"/>
          </ac:spMkLst>
        </pc:spChg>
        <pc:graphicFrameChg chg="add mod modGraphic">
          <ac:chgData name="Antonio Osamu Katagiri Tanaka" userId="2c28225e-d492-4964-8551-1b0a3c65dda0" providerId="ADAL" clId="{CB5BEAC1-6522-499C-9A62-15B29973AA4E}" dt="2020-09-09T15:58:54.267" v="3005" actId="1076"/>
          <ac:graphicFrameMkLst>
            <pc:docMk/>
            <pc:sldMk cId="304161134" sldId="343"/>
            <ac:graphicFrameMk id="5" creationId="{30D12E99-4216-4473-819B-2F358807C27C}"/>
          </ac:graphicFrameMkLst>
        </pc:graphicFrameChg>
        <pc:picChg chg="add del mod">
          <ac:chgData name="Antonio Osamu Katagiri Tanaka" userId="2c28225e-d492-4964-8551-1b0a3c65dda0" providerId="ADAL" clId="{CB5BEAC1-6522-499C-9A62-15B29973AA4E}" dt="2020-09-09T15:58:47.614" v="3004" actId="478"/>
          <ac:picMkLst>
            <pc:docMk/>
            <pc:sldMk cId="304161134" sldId="343"/>
            <ac:picMk id="2" creationId="{79860EB6-3DEF-48C0-9B8B-13472CE9398C}"/>
          </ac:picMkLst>
        </pc:picChg>
        <pc:picChg chg="add mod">
          <ac:chgData name="Antonio Osamu Katagiri Tanaka" userId="2c28225e-d492-4964-8551-1b0a3c65dda0" providerId="ADAL" clId="{CB5BEAC1-6522-499C-9A62-15B29973AA4E}" dt="2020-09-09T16:19:56.289" v="3085" actId="1076"/>
          <ac:picMkLst>
            <pc:docMk/>
            <pc:sldMk cId="304161134" sldId="343"/>
            <ac:picMk id="1026" creationId="{F2EF07A2-2C51-4560-998B-236B170739CC}"/>
          </ac:picMkLst>
        </pc:picChg>
        <pc:cxnChg chg="add mod">
          <ac:chgData name="Antonio Osamu Katagiri Tanaka" userId="2c28225e-d492-4964-8551-1b0a3c65dda0" providerId="ADAL" clId="{CB5BEAC1-6522-499C-9A62-15B29973AA4E}" dt="2020-09-09T16:01:51.053" v="3034" actId="14100"/>
          <ac:cxnSpMkLst>
            <pc:docMk/>
            <pc:sldMk cId="304161134" sldId="343"/>
            <ac:cxnSpMk id="8" creationId="{D5A2DAF0-D243-4ADE-B89B-DF7C116923F2}"/>
          </ac:cxnSpMkLst>
        </pc:cxnChg>
      </pc:sldChg>
      <pc:sldChg chg="addSp modSp add mod">
        <pc:chgData name="Antonio Osamu Katagiri Tanaka" userId="2c28225e-d492-4964-8551-1b0a3c65dda0" providerId="ADAL" clId="{CB5BEAC1-6522-499C-9A62-15B29973AA4E}" dt="2020-09-09T17:56:17.415" v="3713" actId="1076"/>
        <pc:sldMkLst>
          <pc:docMk/>
          <pc:sldMk cId="3180120610" sldId="344"/>
        </pc:sldMkLst>
        <pc:spChg chg="add mod">
          <ac:chgData name="Antonio Osamu Katagiri Tanaka" userId="2c28225e-d492-4964-8551-1b0a3c65dda0" providerId="ADAL" clId="{CB5BEAC1-6522-499C-9A62-15B29973AA4E}" dt="2020-09-09T17:53:48.478" v="3709" actId="20577"/>
          <ac:spMkLst>
            <pc:docMk/>
            <pc:sldMk cId="3180120610" sldId="344"/>
            <ac:spMk id="2" creationId="{D0DD956A-09DC-422F-A565-EF651DF3ABFA}"/>
          </ac:spMkLst>
        </pc:spChg>
        <pc:picChg chg="add mod">
          <ac:chgData name="Antonio Osamu Katagiri Tanaka" userId="2c28225e-d492-4964-8551-1b0a3c65dda0" providerId="ADAL" clId="{CB5BEAC1-6522-499C-9A62-15B29973AA4E}" dt="2020-09-09T17:55:22.052" v="3711" actId="1076"/>
          <ac:picMkLst>
            <pc:docMk/>
            <pc:sldMk cId="3180120610" sldId="344"/>
            <ac:picMk id="6" creationId="{4A627B4D-25B6-45D2-B71D-0609DA7BF971}"/>
          </ac:picMkLst>
        </pc:picChg>
        <pc:picChg chg="add mod">
          <ac:chgData name="Antonio Osamu Katagiri Tanaka" userId="2c28225e-d492-4964-8551-1b0a3c65dda0" providerId="ADAL" clId="{CB5BEAC1-6522-499C-9A62-15B29973AA4E}" dt="2020-09-09T17:56:17.415" v="3713" actId="1076"/>
          <ac:picMkLst>
            <pc:docMk/>
            <pc:sldMk cId="3180120610" sldId="344"/>
            <ac:picMk id="8" creationId="{610FB6ED-AA95-41DF-B384-FF060207F3D5}"/>
          </ac:picMkLst>
        </pc:picChg>
        <pc:picChg chg="add mod">
          <ac:chgData name="Antonio Osamu Katagiri Tanaka" userId="2c28225e-d492-4964-8551-1b0a3c65dda0" providerId="ADAL" clId="{CB5BEAC1-6522-499C-9A62-15B29973AA4E}" dt="2020-09-09T17:56:17.415" v="3713" actId="1076"/>
          <ac:picMkLst>
            <pc:docMk/>
            <pc:sldMk cId="3180120610" sldId="344"/>
            <ac:picMk id="10" creationId="{91A8FCDA-EB66-4BAC-B196-E63B16FB0201}"/>
          </ac:picMkLst>
        </pc:picChg>
      </pc:sldChg>
      <pc:sldChg chg="add">
        <pc:chgData name="Antonio Osamu Katagiri Tanaka" userId="2c28225e-d492-4964-8551-1b0a3c65dda0" providerId="ADAL" clId="{CB5BEAC1-6522-499C-9A62-15B29973AA4E}" dt="2020-09-09T14:59:09.930" v="2644"/>
        <pc:sldMkLst>
          <pc:docMk/>
          <pc:sldMk cId="939236955" sldId="345"/>
        </pc:sldMkLst>
      </pc:sldChg>
      <pc:sldChg chg="addSp delSp modSp add mod">
        <pc:chgData name="Antonio Osamu Katagiri Tanaka" userId="2c28225e-d492-4964-8551-1b0a3c65dda0" providerId="ADAL" clId="{CB5BEAC1-6522-499C-9A62-15B29973AA4E}" dt="2020-09-09T16:45:17.425" v="3389" actId="1076"/>
        <pc:sldMkLst>
          <pc:docMk/>
          <pc:sldMk cId="3455718286" sldId="346"/>
        </pc:sldMkLst>
        <pc:spChg chg="mod">
          <ac:chgData name="Antonio Osamu Katagiri Tanaka" userId="2c28225e-d492-4964-8551-1b0a3c65dda0" providerId="ADAL" clId="{CB5BEAC1-6522-499C-9A62-15B29973AA4E}" dt="2020-09-09T16:20:22.891" v="3119" actId="20577"/>
          <ac:spMkLst>
            <pc:docMk/>
            <pc:sldMk cId="3455718286" sldId="346"/>
            <ac:spMk id="3" creationId="{C380DC95-8DD0-43CA-AD8C-E9314A5C23FD}"/>
          </ac:spMkLst>
        </pc:spChg>
        <pc:spChg chg="mod">
          <ac:chgData name="Antonio Osamu Katagiri Tanaka" userId="2c28225e-d492-4964-8551-1b0a3c65dda0" providerId="ADAL" clId="{CB5BEAC1-6522-499C-9A62-15B29973AA4E}" dt="2020-09-09T16:45:17.425" v="3389" actId="1076"/>
          <ac:spMkLst>
            <pc:docMk/>
            <pc:sldMk cId="3455718286" sldId="346"/>
            <ac:spMk id="7" creationId="{ECA237A8-9C8E-48F7-BDDE-11778CDF3B18}"/>
          </ac:spMkLst>
        </pc:spChg>
        <pc:spChg chg="del">
          <ac:chgData name="Antonio Osamu Katagiri Tanaka" userId="2c28225e-d492-4964-8551-1b0a3c65dda0" providerId="ADAL" clId="{CB5BEAC1-6522-499C-9A62-15B29973AA4E}" dt="2020-09-09T16:35:40.106" v="3380" actId="478"/>
          <ac:spMkLst>
            <pc:docMk/>
            <pc:sldMk cId="3455718286" sldId="346"/>
            <ac:spMk id="12" creationId="{B655D098-7CE5-4F95-8D3C-A11FCAD95B19}"/>
          </ac:spMkLst>
        </pc:spChg>
        <pc:graphicFrameChg chg="del">
          <ac:chgData name="Antonio Osamu Katagiri Tanaka" userId="2c28225e-d492-4964-8551-1b0a3c65dda0" providerId="ADAL" clId="{CB5BEAC1-6522-499C-9A62-15B29973AA4E}" dt="2020-09-09T16:23:59.185" v="3120" actId="478"/>
          <ac:graphicFrameMkLst>
            <pc:docMk/>
            <pc:sldMk cId="3455718286" sldId="346"/>
            <ac:graphicFrameMk id="5" creationId="{30D12E99-4216-4473-819B-2F358807C27C}"/>
          </ac:graphicFrameMkLst>
        </pc:graphicFrameChg>
        <pc:picChg chg="add mod">
          <ac:chgData name="Antonio Osamu Katagiri Tanaka" userId="2c28225e-d492-4964-8551-1b0a3c65dda0" providerId="ADAL" clId="{CB5BEAC1-6522-499C-9A62-15B29973AA4E}" dt="2020-09-09T16:45:17.425" v="3389" actId="1076"/>
          <ac:picMkLst>
            <pc:docMk/>
            <pc:sldMk cId="3455718286" sldId="346"/>
            <ac:picMk id="2050" creationId="{27BFBEDB-F18C-4D82-B29A-48EF4BC4C009}"/>
          </ac:picMkLst>
        </pc:picChg>
        <pc:cxnChg chg="del mod">
          <ac:chgData name="Antonio Osamu Katagiri Tanaka" userId="2c28225e-d492-4964-8551-1b0a3c65dda0" providerId="ADAL" clId="{CB5BEAC1-6522-499C-9A62-15B29973AA4E}" dt="2020-09-09T16:24:00.972" v="3121" actId="478"/>
          <ac:cxnSpMkLst>
            <pc:docMk/>
            <pc:sldMk cId="3455718286" sldId="346"/>
            <ac:cxnSpMk id="8" creationId="{D5A2DAF0-D243-4ADE-B89B-DF7C116923F2}"/>
          </ac:cxnSpMkLst>
        </pc:cxnChg>
      </pc:sldChg>
      <pc:sldChg chg="add">
        <pc:chgData name="Antonio Osamu Katagiri Tanaka" userId="2c28225e-d492-4964-8551-1b0a3c65dda0" providerId="ADAL" clId="{CB5BEAC1-6522-499C-9A62-15B29973AA4E}" dt="2020-09-09T17:57:11.409" v="3714"/>
        <pc:sldMkLst>
          <pc:docMk/>
          <pc:sldMk cId="3053200839" sldId="347"/>
        </pc:sldMkLst>
      </pc:sldChg>
      <pc:sldChg chg="add">
        <pc:chgData name="Antonio Osamu Katagiri Tanaka" userId="2c28225e-d492-4964-8551-1b0a3c65dda0" providerId="ADAL" clId="{CB5BEAC1-6522-499C-9A62-15B29973AA4E}" dt="2020-09-09T17:57:11.409" v="3714"/>
        <pc:sldMkLst>
          <pc:docMk/>
          <pc:sldMk cId="4167264101" sldId="348"/>
        </pc:sldMkLst>
      </pc:sldChg>
      <pc:sldChg chg="add">
        <pc:chgData name="Antonio Osamu Katagiri Tanaka" userId="2c28225e-d492-4964-8551-1b0a3c65dda0" providerId="ADAL" clId="{CB5BEAC1-6522-499C-9A62-15B29973AA4E}" dt="2020-09-09T17:57:11.409" v="3714"/>
        <pc:sldMkLst>
          <pc:docMk/>
          <pc:sldMk cId="1801077297" sldId="349"/>
        </pc:sldMkLst>
      </pc:sldChg>
      <pc:sldChg chg="add">
        <pc:chgData name="Antonio Osamu Katagiri Tanaka" userId="2c28225e-d492-4964-8551-1b0a3c65dda0" providerId="ADAL" clId="{CB5BEAC1-6522-499C-9A62-15B29973AA4E}" dt="2020-09-09T17:57:11.409" v="3714"/>
        <pc:sldMkLst>
          <pc:docMk/>
          <pc:sldMk cId="2536067469" sldId="350"/>
        </pc:sldMkLst>
      </pc:sldChg>
      <pc:sldChg chg="add">
        <pc:chgData name="Antonio Osamu Katagiri Tanaka" userId="2c28225e-d492-4964-8551-1b0a3c65dda0" providerId="ADAL" clId="{CB5BEAC1-6522-499C-9A62-15B29973AA4E}" dt="2020-09-09T17:58:37.910" v="3715"/>
        <pc:sldMkLst>
          <pc:docMk/>
          <pc:sldMk cId="1642192568" sldId="351"/>
        </pc:sldMkLst>
      </pc:sldChg>
      <pc:sldChg chg="add">
        <pc:chgData name="Antonio Osamu Katagiri Tanaka" userId="2c28225e-d492-4964-8551-1b0a3c65dda0" providerId="ADAL" clId="{CB5BEAC1-6522-499C-9A62-15B29973AA4E}" dt="2020-09-09T17:58:37.910" v="3715"/>
        <pc:sldMkLst>
          <pc:docMk/>
          <pc:sldMk cId="1570273876" sldId="352"/>
        </pc:sldMkLst>
      </pc:sldChg>
      <pc:sldChg chg="add">
        <pc:chgData name="Antonio Osamu Katagiri Tanaka" userId="2c28225e-d492-4964-8551-1b0a3c65dda0" providerId="ADAL" clId="{CB5BEAC1-6522-499C-9A62-15B29973AA4E}" dt="2020-09-09T17:58:37.910" v="3715"/>
        <pc:sldMkLst>
          <pc:docMk/>
          <pc:sldMk cId="1747031810" sldId="353"/>
        </pc:sldMkLst>
      </pc:sldChg>
      <pc:sldChg chg="add">
        <pc:chgData name="Antonio Osamu Katagiri Tanaka" userId="2c28225e-d492-4964-8551-1b0a3c65dda0" providerId="ADAL" clId="{CB5BEAC1-6522-499C-9A62-15B29973AA4E}" dt="2020-09-09T17:58:37.910" v="3715"/>
        <pc:sldMkLst>
          <pc:docMk/>
          <pc:sldMk cId="868536915" sldId="354"/>
        </pc:sldMkLst>
      </pc:sldChg>
    </pc:docChg>
  </pc:docChgLst>
  <pc:docChgLst>
    <pc:chgData name="Antonio Osamu Katagiri Tanaka" userId="2c28225e-d492-4964-8551-1b0a3c65dda0" providerId="ADAL" clId="{E8966260-3096-4054-A5E0-0A91A10A6CF4}"/>
    <pc:docChg chg="custSel delSld modSld modSection">
      <pc:chgData name="Antonio Osamu Katagiri Tanaka" userId="2c28225e-d492-4964-8551-1b0a3c65dda0" providerId="ADAL" clId="{E8966260-3096-4054-A5E0-0A91A10A6CF4}" dt="2019-05-05T18:21:47.650" v="183" actId="1076"/>
      <pc:docMkLst>
        <pc:docMk/>
      </pc:docMkLst>
      <pc:sldChg chg="modSp">
        <pc:chgData name="Antonio Osamu Katagiri Tanaka" userId="2c28225e-d492-4964-8551-1b0a3c65dda0" providerId="ADAL" clId="{E8966260-3096-4054-A5E0-0A91A10A6CF4}" dt="2019-05-05T18:15:43.052" v="43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E8966260-3096-4054-A5E0-0A91A10A6CF4}" dt="2019-05-05T18:15:05.242" v="6" actId="20577"/>
          <ac:spMkLst>
            <pc:docMk/>
            <pc:sldMk cId="3401248549" sldId="256"/>
            <ac:spMk id="6" creationId="{3EB028BF-0783-48AF-AB96-57CC5B2CBEAF}"/>
          </ac:spMkLst>
        </pc:spChg>
        <pc:spChg chg="mod">
          <ac:chgData name="Antonio Osamu Katagiri Tanaka" userId="2c28225e-d492-4964-8551-1b0a3c65dda0" providerId="ADAL" clId="{E8966260-3096-4054-A5E0-0A91A10A6CF4}" dt="2019-05-05T18:15:43.052" v="43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">
        <pc:chgData name="Antonio Osamu Katagiri Tanaka" userId="2c28225e-d492-4964-8551-1b0a3c65dda0" providerId="ADAL" clId="{E8966260-3096-4054-A5E0-0A91A10A6CF4}" dt="2019-05-05T18:17:03.441" v="65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E8966260-3096-4054-A5E0-0A91A10A6CF4}" dt="2019-05-05T18:17:03.441" v="65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18:49.783" v="109" actId="2696"/>
        <pc:sldMkLst>
          <pc:docMk/>
          <pc:sldMk cId="1147480841" sldId="258"/>
        </pc:sldMkLst>
      </pc:sldChg>
      <pc:sldChg chg="delSp modSp">
        <pc:chgData name="Antonio Osamu Katagiri Tanaka" userId="2c28225e-d492-4964-8551-1b0a3c65dda0" providerId="ADAL" clId="{E8966260-3096-4054-A5E0-0A91A10A6CF4}" dt="2019-05-05T18:18:19.783" v="108" actId="478"/>
        <pc:sldMkLst>
          <pc:docMk/>
          <pc:sldMk cId="4056039362" sldId="260"/>
        </pc:sldMkLst>
        <pc:spChg chg="mod">
          <ac:chgData name="Antonio Osamu Katagiri Tanaka" userId="2c28225e-d492-4964-8551-1b0a3c65dda0" providerId="ADAL" clId="{E8966260-3096-4054-A5E0-0A91A10A6CF4}" dt="2019-05-05T18:17:53.631" v="80" actId="20577"/>
          <ac:spMkLst>
            <pc:docMk/>
            <pc:sldMk cId="4056039362" sldId="260"/>
            <ac:spMk id="6" creationId="{438892A2-F58C-479B-93B3-BDD2A80D348B}"/>
          </ac:spMkLst>
        </pc:spChg>
        <pc:spChg chg="mod">
          <ac:chgData name="Antonio Osamu Katagiri Tanaka" userId="2c28225e-d492-4964-8551-1b0a3c65dda0" providerId="ADAL" clId="{E8966260-3096-4054-A5E0-0A91A10A6CF4}" dt="2019-05-05T18:18:16.618" v="107" actId="20577"/>
          <ac:spMkLst>
            <pc:docMk/>
            <pc:sldMk cId="4056039362" sldId="260"/>
            <ac:spMk id="14" creationId="{B1FDEF3E-1872-41D3-A841-FBE14801F476}"/>
          </ac:spMkLst>
        </pc:spChg>
        <pc:picChg chg="del">
          <ac:chgData name="Antonio Osamu Katagiri Tanaka" userId="2c28225e-d492-4964-8551-1b0a3c65dda0" providerId="ADAL" clId="{E8966260-3096-4054-A5E0-0A91A10A6CF4}" dt="2019-05-05T18:18:19.783" v="108" actId="478"/>
          <ac:picMkLst>
            <pc:docMk/>
            <pc:sldMk cId="4056039362" sldId="260"/>
            <ac:picMk id="13" creationId="{8578D0BD-CD2C-44B1-976E-1029D186D2DF}"/>
          </ac:picMkLst>
        </pc:picChg>
      </pc:sldChg>
      <pc:sldChg chg="del">
        <pc:chgData name="Antonio Osamu Katagiri Tanaka" userId="2c28225e-d492-4964-8551-1b0a3c65dda0" providerId="ADAL" clId="{E8966260-3096-4054-A5E0-0A91A10A6CF4}" dt="2019-05-05T18:19:07.219" v="110" actId="2696"/>
        <pc:sldMkLst>
          <pc:docMk/>
          <pc:sldMk cId="2503017019" sldId="261"/>
        </pc:sldMkLst>
      </pc:sldChg>
      <pc:sldChg chg="del">
        <pc:chgData name="Antonio Osamu Katagiri Tanaka" userId="2c28225e-d492-4964-8551-1b0a3c65dda0" providerId="ADAL" clId="{E8966260-3096-4054-A5E0-0A91A10A6CF4}" dt="2019-05-05T18:20:04.225" v="154" actId="2696"/>
        <pc:sldMkLst>
          <pc:docMk/>
          <pc:sldMk cId="3893641512" sldId="262"/>
        </pc:sldMkLst>
      </pc:sldChg>
      <pc:sldChg chg="modSp">
        <pc:chgData name="Antonio Osamu Katagiri Tanaka" userId="2c28225e-d492-4964-8551-1b0a3c65dda0" providerId="ADAL" clId="{E8966260-3096-4054-A5E0-0A91A10A6CF4}" dt="2019-05-05T18:20:20.845" v="178" actId="20577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E8966260-3096-4054-A5E0-0A91A10A6CF4}" dt="2019-05-05T18:20:20.845" v="178" actId="20577"/>
          <ac:spMkLst>
            <pc:docMk/>
            <pc:sldMk cId="3604131991" sldId="263"/>
            <ac:spMk id="6" creationId="{058630E6-31AF-4451-B084-C9809D0DA4E8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19:07.234" v="111" actId="2696"/>
        <pc:sldMkLst>
          <pc:docMk/>
          <pc:sldMk cId="2598307304" sldId="264"/>
        </pc:sldMkLst>
      </pc:sldChg>
      <pc:sldChg chg="del">
        <pc:chgData name="Antonio Osamu Katagiri Tanaka" userId="2c28225e-d492-4964-8551-1b0a3c65dda0" providerId="ADAL" clId="{E8966260-3096-4054-A5E0-0A91A10A6CF4}" dt="2019-05-05T18:20:04.300" v="156" actId="2696"/>
        <pc:sldMkLst>
          <pc:docMk/>
          <pc:sldMk cId="1380703515" sldId="265"/>
        </pc:sldMkLst>
      </pc:sldChg>
      <pc:sldChg chg="del">
        <pc:chgData name="Antonio Osamu Katagiri Tanaka" userId="2c28225e-d492-4964-8551-1b0a3c65dda0" providerId="ADAL" clId="{E8966260-3096-4054-A5E0-0A91A10A6CF4}" dt="2019-05-05T18:20:04.217" v="149" actId="2696"/>
        <pc:sldMkLst>
          <pc:docMk/>
          <pc:sldMk cId="3341228731" sldId="266"/>
        </pc:sldMkLst>
      </pc:sldChg>
      <pc:sldChg chg="del">
        <pc:chgData name="Antonio Osamu Katagiri Tanaka" userId="2c28225e-d492-4964-8551-1b0a3c65dda0" providerId="ADAL" clId="{E8966260-3096-4054-A5E0-0A91A10A6CF4}" dt="2019-05-05T18:20:04.214" v="147" actId="2696"/>
        <pc:sldMkLst>
          <pc:docMk/>
          <pc:sldMk cId="4191868023" sldId="267"/>
        </pc:sldMkLst>
      </pc:sldChg>
      <pc:sldChg chg="del">
        <pc:chgData name="Antonio Osamu Katagiri Tanaka" userId="2c28225e-d492-4964-8551-1b0a3c65dda0" providerId="ADAL" clId="{E8966260-3096-4054-A5E0-0A91A10A6CF4}" dt="2019-05-05T18:19:07.290" v="112" actId="2696"/>
        <pc:sldMkLst>
          <pc:docMk/>
          <pc:sldMk cId="3853310930" sldId="268"/>
        </pc:sldMkLst>
      </pc:sldChg>
      <pc:sldChg chg="addSp delSp modSp">
        <pc:chgData name="Antonio Osamu Katagiri Tanaka" userId="2c28225e-d492-4964-8551-1b0a3c65dda0" providerId="ADAL" clId="{E8966260-3096-4054-A5E0-0A91A10A6CF4}" dt="2019-05-05T18:21:47.650" v="183" actId="1076"/>
        <pc:sldMkLst>
          <pc:docMk/>
          <pc:sldMk cId="4246728971" sldId="269"/>
        </pc:sldMkLst>
        <pc:picChg chg="add mod">
          <ac:chgData name="Antonio Osamu Katagiri Tanaka" userId="2c28225e-d492-4964-8551-1b0a3c65dda0" providerId="ADAL" clId="{E8966260-3096-4054-A5E0-0A91A10A6CF4}" dt="2019-05-05T18:21:47.650" v="183" actId="1076"/>
          <ac:picMkLst>
            <pc:docMk/>
            <pc:sldMk cId="4246728971" sldId="269"/>
            <ac:picMk id="2" creationId="{A3958ADD-11D2-4A36-B683-42F04B78B769}"/>
          </ac:picMkLst>
        </pc:picChg>
        <pc:picChg chg="del">
          <ac:chgData name="Antonio Osamu Katagiri Tanaka" userId="2c28225e-d492-4964-8551-1b0a3c65dda0" providerId="ADAL" clId="{E8966260-3096-4054-A5E0-0A91A10A6CF4}" dt="2019-05-05T18:21:41.213" v="180" actId="478"/>
          <ac:picMkLst>
            <pc:docMk/>
            <pc:sldMk cId="4246728971" sldId="269"/>
            <ac:picMk id="1026" creationId="{62C86081-2859-45C8-BAE6-D2CC488FFFF6}"/>
          </ac:picMkLst>
        </pc:picChg>
      </pc:sldChg>
      <pc:sldChg chg="del">
        <pc:chgData name="Antonio Osamu Katagiri Tanaka" userId="2c28225e-d492-4964-8551-1b0a3c65dda0" providerId="ADAL" clId="{E8966260-3096-4054-A5E0-0A91A10A6CF4}" dt="2019-05-05T18:19:07.332" v="113" actId="2696"/>
        <pc:sldMkLst>
          <pc:docMk/>
          <pc:sldMk cId="3718396701" sldId="270"/>
        </pc:sldMkLst>
      </pc:sldChg>
      <pc:sldChg chg="del">
        <pc:chgData name="Antonio Osamu Katagiri Tanaka" userId="2c28225e-d492-4964-8551-1b0a3c65dda0" providerId="ADAL" clId="{E8966260-3096-4054-A5E0-0A91A10A6CF4}" dt="2019-05-05T18:19:07.474" v="115" actId="2696"/>
        <pc:sldMkLst>
          <pc:docMk/>
          <pc:sldMk cId="1388157750" sldId="271"/>
        </pc:sldMkLst>
      </pc:sldChg>
      <pc:sldChg chg="del">
        <pc:chgData name="Antonio Osamu Katagiri Tanaka" userId="2c28225e-d492-4964-8551-1b0a3c65dda0" providerId="ADAL" clId="{E8966260-3096-4054-A5E0-0A91A10A6CF4}" dt="2019-05-05T18:19:07.488" v="116" actId="2696"/>
        <pc:sldMkLst>
          <pc:docMk/>
          <pc:sldMk cId="3743568195" sldId="272"/>
        </pc:sldMkLst>
      </pc:sldChg>
      <pc:sldChg chg="del">
        <pc:chgData name="Antonio Osamu Katagiri Tanaka" userId="2c28225e-d492-4964-8551-1b0a3c65dda0" providerId="ADAL" clId="{E8966260-3096-4054-A5E0-0A91A10A6CF4}" dt="2019-05-05T18:20:04.228" v="155" actId="2696"/>
        <pc:sldMkLst>
          <pc:docMk/>
          <pc:sldMk cId="3231993023" sldId="273"/>
        </pc:sldMkLst>
      </pc:sldChg>
      <pc:sldChg chg="del">
        <pc:chgData name="Antonio Osamu Katagiri Tanaka" userId="2c28225e-d492-4964-8551-1b0a3c65dda0" providerId="ADAL" clId="{E8966260-3096-4054-A5E0-0A91A10A6CF4}" dt="2019-05-05T18:19:07.457" v="114" actId="2696"/>
        <pc:sldMkLst>
          <pc:docMk/>
          <pc:sldMk cId="4180764040" sldId="274"/>
        </pc:sldMkLst>
      </pc:sldChg>
      <pc:sldChg chg="del">
        <pc:chgData name="Antonio Osamu Katagiri Tanaka" userId="2c28225e-d492-4964-8551-1b0a3c65dda0" providerId="ADAL" clId="{E8966260-3096-4054-A5E0-0A91A10A6CF4}" dt="2019-05-05T18:20:04.224" v="153" actId="2696"/>
        <pc:sldMkLst>
          <pc:docMk/>
          <pc:sldMk cId="1610641762" sldId="275"/>
        </pc:sldMkLst>
      </pc:sldChg>
      <pc:sldChg chg="modSp">
        <pc:chgData name="Antonio Osamu Katagiri Tanaka" userId="2c28225e-d492-4964-8551-1b0a3c65dda0" providerId="ADAL" clId="{E8966260-3096-4054-A5E0-0A91A10A6CF4}" dt="2019-05-05T18:19:48.704" v="146" actId="20577"/>
        <pc:sldMkLst>
          <pc:docMk/>
          <pc:sldMk cId="708711930" sldId="276"/>
        </pc:sldMkLst>
        <pc:spChg chg="mod">
          <ac:chgData name="Antonio Osamu Katagiri Tanaka" userId="2c28225e-d492-4964-8551-1b0a3c65dda0" providerId="ADAL" clId="{E8966260-3096-4054-A5E0-0A91A10A6CF4}" dt="2019-05-05T18:19:48.704" v="146" actId="20577"/>
          <ac:spMkLst>
            <pc:docMk/>
            <pc:sldMk cId="708711930" sldId="276"/>
            <ac:spMk id="7" creationId="{43F915F1-9C90-4B6E-AA0B-C9F4FCF704FA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20:04.219" v="150" actId="2696"/>
        <pc:sldMkLst>
          <pc:docMk/>
          <pc:sldMk cId="4081235605" sldId="277"/>
        </pc:sldMkLst>
      </pc:sldChg>
      <pc:sldChg chg="del">
        <pc:chgData name="Antonio Osamu Katagiri Tanaka" userId="2c28225e-d492-4964-8551-1b0a3c65dda0" providerId="ADAL" clId="{E8966260-3096-4054-A5E0-0A91A10A6CF4}" dt="2019-05-05T18:20:04.220" v="151" actId="2696"/>
        <pc:sldMkLst>
          <pc:docMk/>
          <pc:sldMk cId="3364986435" sldId="278"/>
        </pc:sldMkLst>
      </pc:sldChg>
      <pc:sldChg chg="del">
        <pc:chgData name="Antonio Osamu Katagiri Tanaka" userId="2c28225e-d492-4964-8551-1b0a3c65dda0" providerId="ADAL" clId="{E8966260-3096-4054-A5E0-0A91A10A6CF4}" dt="2019-05-05T18:20:04.221" v="152" actId="2696"/>
        <pc:sldMkLst>
          <pc:docMk/>
          <pc:sldMk cId="2164953142" sldId="279"/>
        </pc:sldMkLst>
      </pc:sldChg>
      <pc:sldChg chg="del">
        <pc:chgData name="Antonio Osamu Katagiri Tanaka" userId="2c28225e-d492-4964-8551-1b0a3c65dda0" providerId="ADAL" clId="{E8966260-3096-4054-A5E0-0A91A10A6CF4}" dt="2019-05-05T18:20:04.216" v="148" actId="2696"/>
        <pc:sldMkLst>
          <pc:docMk/>
          <pc:sldMk cId="3680588873" sldId="280"/>
        </pc:sldMkLst>
      </pc:sldChg>
    </pc:docChg>
  </pc:docChgLst>
  <pc:docChgLst>
    <pc:chgData name="Antonio Osamu Katagiri Tanaka" userId="2c28225e-d492-4964-8551-1b0a3c65dda0" providerId="ADAL" clId="{C59DF1F7-432E-4893-B28C-5D3B004F8374}"/>
    <pc:docChg chg="undo redo custSel addSld delSld modSld sldOrd delSection modSection">
      <pc:chgData name="Antonio Osamu Katagiri Tanaka" userId="2c28225e-d492-4964-8551-1b0a3c65dda0" providerId="ADAL" clId="{C59DF1F7-432E-4893-B28C-5D3B004F8374}" dt="2019-03-31T14:59:20.878" v="389" actId="20577"/>
      <pc:docMkLst>
        <pc:docMk/>
      </pc:docMkLst>
      <pc:sldChg chg="modSp">
        <pc:chgData name="Antonio Osamu Katagiri Tanaka" userId="2c28225e-d492-4964-8551-1b0a3c65dda0" providerId="ADAL" clId="{C59DF1F7-432E-4893-B28C-5D3B004F8374}" dt="2019-03-30T15:24:08.167" v="64" actId="1440"/>
        <pc:sldMkLst>
          <pc:docMk/>
          <pc:sldMk cId="4056039362" sldId="260"/>
        </pc:sldMkLst>
        <pc:picChg chg="mod">
          <ac:chgData name="Antonio Osamu Katagiri Tanaka" userId="2c28225e-d492-4964-8551-1b0a3c65dda0" providerId="ADAL" clId="{C59DF1F7-432E-4893-B28C-5D3B004F8374}" dt="2019-03-30T15:24:08.167" v="64" actId="1440"/>
          <ac:picMkLst>
            <pc:docMk/>
            <pc:sldMk cId="4056039362" sldId="260"/>
            <ac:picMk id="13" creationId="{8578D0BD-CD2C-44B1-976E-1029D186D2DF}"/>
          </ac:picMkLst>
        </pc:picChg>
      </pc:sldChg>
      <pc:sldChg chg="ord">
        <pc:chgData name="Antonio Osamu Katagiri Tanaka" userId="2c28225e-d492-4964-8551-1b0a3c65dda0" providerId="ADAL" clId="{C59DF1F7-432E-4893-B28C-5D3B004F8374}" dt="2019-03-30T14:49:00.456" v="1"/>
        <pc:sldMkLst>
          <pc:docMk/>
          <pc:sldMk cId="3604131991" sldId="263"/>
        </pc:sldMkLst>
      </pc:sldChg>
      <pc:sldChg chg="addSp delSp modSp add">
        <pc:chgData name="Antonio Osamu Katagiri Tanaka" userId="2c28225e-d492-4964-8551-1b0a3c65dda0" providerId="ADAL" clId="{C59DF1F7-432E-4893-B28C-5D3B004F8374}" dt="2019-03-30T15:01:17.755" v="32"/>
        <pc:sldMkLst>
          <pc:docMk/>
          <pc:sldMk cId="4246728971" sldId="269"/>
        </pc:sldMkLst>
        <pc:spChg chg="add del mod">
          <ac:chgData name="Antonio Osamu Katagiri Tanaka" userId="2c28225e-d492-4964-8551-1b0a3c65dda0" providerId="ADAL" clId="{C59DF1F7-432E-4893-B28C-5D3B004F8374}" dt="2019-03-30T14:52:53.260" v="6" actId="478"/>
          <ac:spMkLst>
            <pc:docMk/>
            <pc:sldMk cId="4246728971" sldId="269"/>
            <ac:spMk id="3" creationId="{BFCEFFC5-7335-4486-8818-2B397870E222}"/>
          </ac:spMkLst>
        </pc:spChg>
        <pc:spChg chg="del">
          <ac:chgData name="Antonio Osamu Katagiri Tanaka" userId="2c28225e-d492-4964-8551-1b0a3c65dda0" providerId="ADAL" clId="{C59DF1F7-432E-4893-B28C-5D3B004F8374}" dt="2019-03-30T14:52:51.721" v="5" actId="478"/>
          <ac:spMkLst>
            <pc:docMk/>
            <pc:sldMk cId="4246728971" sldId="269"/>
            <ac:spMk id="4" creationId="{F9ED8BE6-F7AC-4FD8-8FA8-8C683A7C2F62}"/>
          </ac:spMkLst>
        </pc:spChg>
        <pc:spChg chg="del">
          <ac:chgData name="Antonio Osamu Katagiri Tanaka" userId="2c28225e-d492-4964-8551-1b0a3c65dda0" providerId="ADAL" clId="{C59DF1F7-432E-4893-B28C-5D3B004F8374}" dt="2019-03-30T14:52:55.923" v="7" actId="478"/>
          <ac:spMkLst>
            <pc:docMk/>
            <pc:sldMk cId="4246728971" sldId="269"/>
            <ac:spMk id="6" creationId="{058630E6-31AF-4451-B084-C9809D0DA4E8}"/>
          </ac:spMkLst>
        </pc:spChg>
        <pc:spChg chg="add del mod">
          <ac:chgData name="Antonio Osamu Katagiri Tanaka" userId="2c28225e-d492-4964-8551-1b0a3c65dda0" providerId="ADAL" clId="{C59DF1F7-432E-4893-B28C-5D3B004F8374}" dt="2019-03-30T14:52:58.396" v="8" actId="478"/>
          <ac:spMkLst>
            <pc:docMk/>
            <pc:sldMk cId="4246728971" sldId="269"/>
            <ac:spMk id="7" creationId="{EFB1FD18-9FB8-4EC8-A186-B4E23A6745CA}"/>
          </ac:spMkLst>
        </pc:spChg>
        <pc:spChg chg="add mod">
          <ac:chgData name="Antonio Osamu Katagiri Tanaka" userId="2c28225e-d492-4964-8551-1b0a3c65dda0" providerId="ADAL" clId="{C59DF1F7-432E-4893-B28C-5D3B004F8374}" dt="2019-03-30T14:57:55.916" v="28" actId="403"/>
          <ac:spMkLst>
            <pc:docMk/>
            <pc:sldMk cId="4246728971" sldId="269"/>
            <ac:spMk id="9" creationId="{907DD878-B76C-4FC5-9BC3-86C7C3DB3BDA}"/>
          </ac:spMkLst>
        </pc:spChg>
        <pc:picChg chg="add mod">
          <ac:chgData name="Antonio Osamu Katagiri Tanaka" userId="2c28225e-d492-4964-8551-1b0a3c65dda0" providerId="ADAL" clId="{C59DF1F7-432E-4893-B28C-5D3B004F8374}" dt="2019-03-30T15:01:17.755" v="32"/>
          <ac:picMkLst>
            <pc:docMk/>
            <pc:sldMk cId="4246728971" sldId="269"/>
            <ac:picMk id="1026" creationId="{62C86081-2859-45C8-BAE6-D2CC488FFFF6}"/>
          </ac:picMkLst>
        </pc:picChg>
      </pc:sldChg>
    </pc:docChg>
  </pc:docChgLst>
  <pc:docChgLst>
    <pc:chgData name="Antonio Osamu Katagiri Tanaka" userId="2c28225e-d492-4964-8551-1b0a3c65dda0" providerId="ADAL" clId="{BA091A27-582A-4D6D-8346-D5CF8624059C}"/>
    <pc:docChg chg="undo custSel addSld delSld modSld sldOrd">
      <pc:chgData name="Antonio Osamu Katagiri Tanaka" userId="2c28225e-d492-4964-8551-1b0a3c65dda0" providerId="ADAL" clId="{BA091A27-582A-4D6D-8346-D5CF8624059C}" dt="2019-03-29T18:11:35.461" v="1535" actId="20577"/>
      <pc:docMkLst>
        <pc:docMk/>
      </pc:docMkLst>
      <pc:sldChg chg="modSp">
        <pc:chgData name="Antonio Osamu Katagiri Tanaka" userId="2c28225e-d492-4964-8551-1b0a3c65dda0" providerId="ADAL" clId="{BA091A27-582A-4D6D-8346-D5CF8624059C}" dt="2019-03-29T17:31:38.150" v="1287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BA091A27-582A-4D6D-8346-D5CF8624059C}" dt="2019-03-29T17:31:38.150" v="1287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modSp add ord">
        <pc:chgData name="Antonio Osamu Katagiri Tanaka" userId="2c28225e-d492-4964-8551-1b0a3c65dda0" providerId="ADAL" clId="{BA091A27-582A-4D6D-8346-D5CF8624059C}" dt="2019-03-29T17:30:36.770" v="1284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BA091A27-582A-4D6D-8346-D5CF8624059C}" dt="2019-03-29T15:52:32.017" v="518" actId="20577"/>
          <ac:spMkLst>
            <pc:docMk/>
            <pc:sldMk cId="3604131991" sldId="263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BA091A27-582A-4D6D-8346-D5CF8624059C}" dt="2019-03-29T15:53:27.381" v="528" actId="11"/>
          <ac:spMkLst>
            <pc:docMk/>
            <pc:sldMk cId="3604131991" sldId="263"/>
            <ac:spMk id="6" creationId="{058630E6-31AF-4451-B084-C9809D0DA4E8}"/>
          </ac:spMkLst>
        </pc:spChg>
      </pc:sldChg>
    </pc:docChg>
  </pc:docChgLst>
  <pc:docChgLst>
    <pc:chgData name="Antonio Osamu Katagiri Tanaka" userId="2c28225e-d492-4964-8551-1b0a3c65dda0" providerId="ADAL" clId="{D962D6D7-454A-41C7-98A7-DA876A9E1509}"/>
    <pc:docChg chg="undo custSel modSld modMainMaster">
      <pc:chgData name="Antonio Osamu Katagiri Tanaka" userId="2c28225e-d492-4964-8551-1b0a3c65dda0" providerId="ADAL" clId="{D962D6D7-454A-41C7-98A7-DA876A9E1509}" dt="2020-05-07T16:59:39.076" v="294" actId="113"/>
      <pc:docMkLst>
        <pc:docMk/>
      </pc:docMkLst>
      <pc:sldChg chg="modSp mod setBg">
        <pc:chgData name="Antonio Osamu Katagiri Tanaka" userId="2c28225e-d492-4964-8551-1b0a3c65dda0" providerId="ADAL" clId="{D962D6D7-454A-41C7-98A7-DA876A9E1509}" dt="2020-05-04T16:19:55.243" v="80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D962D6D7-454A-41C7-98A7-DA876A9E1509}" dt="2020-05-04T16:19:15.301" v="26"/>
          <ac:spMkLst>
            <pc:docMk/>
            <pc:sldMk cId="3401248549" sldId="256"/>
            <ac:spMk id="6" creationId="{3EB028BF-0783-48AF-AB96-57CC5B2CBEAF}"/>
          </ac:spMkLst>
        </pc:spChg>
        <pc:spChg chg="mod">
          <ac:chgData name="Antonio Osamu Katagiri Tanaka" userId="2c28225e-d492-4964-8551-1b0a3c65dda0" providerId="ADAL" clId="{D962D6D7-454A-41C7-98A7-DA876A9E1509}" dt="2020-05-04T16:19:55.243" v="80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 mod">
        <pc:chgData name="Antonio Osamu Katagiri Tanaka" userId="2c28225e-d492-4964-8551-1b0a3c65dda0" providerId="ADAL" clId="{D962D6D7-454A-41C7-98A7-DA876A9E1509}" dt="2020-05-07T16:59:39.076" v="294" actId="113"/>
        <pc:sldMkLst>
          <pc:docMk/>
          <pc:sldMk cId="4056039362" sldId="260"/>
        </pc:sldMkLst>
        <pc:spChg chg="mod">
          <ac:chgData name="Antonio Osamu Katagiri Tanaka" userId="2c28225e-d492-4964-8551-1b0a3c65dda0" providerId="ADAL" clId="{D962D6D7-454A-41C7-98A7-DA876A9E1509}" dt="2020-05-07T16:59:39.076" v="294" actId="113"/>
          <ac:spMkLst>
            <pc:docMk/>
            <pc:sldMk cId="4056039362" sldId="260"/>
            <ac:spMk id="14" creationId="{B1FDEF3E-1872-41D3-A841-FBE14801F476}"/>
          </ac:spMkLst>
        </pc:spChg>
      </pc:sldChg>
      <pc:sldChg chg="addSp delSp modSp mod">
        <pc:chgData name="Antonio Osamu Katagiri Tanaka" userId="2c28225e-d492-4964-8551-1b0a3c65dda0" providerId="ADAL" clId="{D962D6D7-454A-41C7-98A7-DA876A9E1509}" dt="2020-05-04T16:18:34.715" v="25" actId="14100"/>
        <pc:sldMkLst>
          <pc:docMk/>
          <pc:sldMk cId="4246728971" sldId="269"/>
        </pc:sldMkLst>
        <pc:spChg chg="add">
          <ac:chgData name="Antonio Osamu Katagiri Tanaka" userId="2c28225e-d492-4964-8551-1b0a3c65dda0" providerId="ADAL" clId="{D962D6D7-454A-41C7-98A7-DA876A9E1509}" dt="2020-05-04T16:15:48.760" v="11"/>
          <ac:spMkLst>
            <pc:docMk/>
            <pc:sldMk cId="4246728971" sldId="269"/>
            <ac:spMk id="3" creationId="{2D3FFEBE-5388-4A46-A0AF-9ADC5456286E}"/>
          </ac:spMkLst>
        </pc:spChg>
        <pc:spChg chg="add del mod">
          <ac:chgData name="Antonio Osamu Katagiri Tanaka" userId="2c28225e-d492-4964-8551-1b0a3c65dda0" providerId="ADAL" clId="{D962D6D7-454A-41C7-98A7-DA876A9E1509}" dt="2020-05-04T16:16:04.485" v="15" actId="478"/>
          <ac:spMkLst>
            <pc:docMk/>
            <pc:sldMk cId="4246728971" sldId="269"/>
            <ac:spMk id="5" creationId="{446ACE21-741E-4F2C-859F-FBC573402619}"/>
          </ac:spMkLst>
        </pc:spChg>
        <pc:spChg chg="del">
          <ac:chgData name="Antonio Osamu Katagiri Tanaka" userId="2c28225e-d492-4964-8551-1b0a3c65dda0" providerId="ADAL" clId="{D962D6D7-454A-41C7-98A7-DA876A9E1509}" dt="2020-05-04T16:16:01.539" v="13" actId="478"/>
          <ac:spMkLst>
            <pc:docMk/>
            <pc:sldMk cId="4246728971" sldId="269"/>
            <ac:spMk id="9" creationId="{907DD878-B76C-4FC5-9BC3-86C7C3DB3BDA}"/>
          </ac:spMkLst>
        </pc:spChg>
        <pc:picChg chg="del">
          <ac:chgData name="Antonio Osamu Katagiri Tanaka" userId="2c28225e-d492-4964-8551-1b0a3c65dda0" providerId="ADAL" clId="{D962D6D7-454A-41C7-98A7-DA876A9E1509}" dt="2020-05-04T16:15:56.157" v="12" actId="478"/>
          <ac:picMkLst>
            <pc:docMk/>
            <pc:sldMk cId="4246728971" sldId="269"/>
            <ac:picMk id="2" creationId="{A3958ADD-11D2-4A36-B683-42F04B78B769}"/>
          </ac:picMkLst>
        </pc:picChg>
        <pc:picChg chg="add del mod">
          <ac:chgData name="Antonio Osamu Katagiri Tanaka" userId="2c28225e-d492-4964-8551-1b0a3c65dda0" providerId="ADAL" clId="{D962D6D7-454A-41C7-98A7-DA876A9E1509}" dt="2020-05-04T16:18:02.926" v="21" actId="478"/>
          <ac:picMkLst>
            <pc:docMk/>
            <pc:sldMk cId="4246728971" sldId="269"/>
            <ac:picMk id="1028" creationId="{56C6D4DC-57F2-4C12-81BE-8CDB47C96E4B}"/>
          </ac:picMkLst>
        </pc:picChg>
        <pc:picChg chg="add mod">
          <ac:chgData name="Antonio Osamu Katagiri Tanaka" userId="2c28225e-d492-4964-8551-1b0a3c65dda0" providerId="ADAL" clId="{D962D6D7-454A-41C7-98A7-DA876A9E1509}" dt="2020-05-04T16:18:34.715" v="25" actId="14100"/>
          <ac:picMkLst>
            <pc:docMk/>
            <pc:sldMk cId="4246728971" sldId="269"/>
            <ac:picMk id="1030" creationId="{DF3B20E7-DFB7-496B-A1B1-F29CEEFDF57F}"/>
          </ac:picMkLst>
        </pc:picChg>
      </pc:sldChg>
      <pc:sldMasterChg chg="modSp mod setBg modSldLayout">
        <pc:chgData name="Antonio Osamu Katagiri Tanaka" userId="2c28225e-d492-4964-8551-1b0a3c65dda0" providerId="ADAL" clId="{D962D6D7-454A-41C7-98A7-DA876A9E1509}" dt="2020-05-06T18:02:23.988" v="291" actId="1076"/>
        <pc:sldMasterMkLst>
          <pc:docMk/>
          <pc:sldMasterMk cId="2403102699" sldId="2147483648"/>
        </pc:sldMasterMkLst>
        <pc:spChg chg="mod">
          <ac:chgData name="Antonio Osamu Katagiri Tanaka" userId="2c28225e-d492-4964-8551-1b0a3c65dda0" providerId="ADAL" clId="{D962D6D7-454A-41C7-98A7-DA876A9E1509}" dt="2020-05-06T17:58:29.178" v="119" actId="2711"/>
          <ac:spMkLst>
            <pc:docMk/>
            <pc:sldMasterMk cId="2403102699" sldId="2147483648"/>
            <ac:spMk id="2" creationId="{4058ABB2-B490-47FF-90EB-CD4D3E37C9F0}"/>
          </ac:spMkLst>
        </pc:spChg>
        <pc:spChg chg="mod">
          <ac:chgData name="Antonio Osamu Katagiri Tanaka" userId="2c28225e-d492-4964-8551-1b0a3c65dda0" providerId="ADAL" clId="{D962D6D7-454A-41C7-98A7-DA876A9E1509}" dt="2020-05-06T17:58:29.178" v="119" actId="2711"/>
          <ac:spMkLst>
            <pc:docMk/>
            <pc:sldMasterMk cId="2403102699" sldId="2147483648"/>
            <ac:spMk id="3" creationId="{45D6D09A-7161-461C-9416-A965993AB85A}"/>
          </ac:spMkLst>
        </pc:spChg>
        <pc:spChg chg="mod">
          <ac:chgData name="Antonio Osamu Katagiri Tanaka" userId="2c28225e-d492-4964-8551-1b0a3c65dda0" providerId="ADAL" clId="{D962D6D7-454A-41C7-98A7-DA876A9E1509}" dt="2020-05-06T18:02:10.392" v="288" actId="1076"/>
          <ac:spMkLst>
            <pc:docMk/>
            <pc:sldMasterMk cId="2403102699" sldId="2147483648"/>
            <ac:spMk id="4" creationId="{61D5A034-8476-4107-8627-EB6E11CCB2AD}"/>
          </ac:spMkLst>
        </pc:spChg>
        <pc:spChg chg="mod">
          <ac:chgData name="Antonio Osamu Katagiri Tanaka" userId="2c28225e-d492-4964-8551-1b0a3c65dda0" providerId="ADAL" clId="{D962D6D7-454A-41C7-98A7-DA876A9E1509}" dt="2020-05-06T18:02:10.392" v="288" actId="1076"/>
          <ac:spMkLst>
            <pc:docMk/>
            <pc:sldMasterMk cId="2403102699" sldId="2147483648"/>
            <ac:spMk id="5" creationId="{3EEB07D8-FD16-4F5A-A35D-B7A908B2AD1A}"/>
          </ac:spMkLst>
        </pc:spChg>
        <pc:spChg chg="mod">
          <ac:chgData name="Antonio Osamu Katagiri Tanaka" userId="2c28225e-d492-4964-8551-1b0a3c65dda0" providerId="ADAL" clId="{D962D6D7-454A-41C7-98A7-DA876A9E1509}" dt="2020-05-06T18:02:23.988" v="291" actId="1076"/>
          <ac:spMkLst>
            <pc:docMk/>
            <pc:sldMasterMk cId="2403102699" sldId="2147483648"/>
            <ac:spMk id="6" creationId="{A22F53A1-7893-45BA-AFD9-7BE608102FD3}"/>
          </ac:spMkLst>
        </pc:spChg>
        <pc:sldLayoutChg chg="modSp mod setBg">
          <pc:chgData name="Antonio Osamu Katagiri Tanaka" userId="2c28225e-d492-4964-8551-1b0a3c65dda0" providerId="ADAL" clId="{D962D6D7-454A-41C7-98A7-DA876A9E1509}" dt="2020-05-06T17:56:25.179" v="105" actId="1076"/>
          <pc:sldLayoutMkLst>
            <pc:docMk/>
            <pc:sldMasterMk cId="2403102699" sldId="2147483648"/>
            <pc:sldLayoutMk cId="4257312655" sldId="2147483649"/>
          </pc:sldLayoutMkLst>
          <pc:spChg chg="mod">
            <ac:chgData name="Antonio Osamu Katagiri Tanaka" userId="2c28225e-d492-4964-8551-1b0a3c65dda0" providerId="ADAL" clId="{D962D6D7-454A-41C7-98A7-DA876A9E1509}" dt="2020-05-06T17:56:25.179" v="105" actId="1076"/>
            <ac:spMkLst>
              <pc:docMk/>
              <pc:sldMasterMk cId="2403102699" sldId="2147483648"/>
              <pc:sldLayoutMk cId="4257312655" sldId="2147483649"/>
              <ac:spMk id="2" creationId="{A15DA177-A0FC-4DBC-B7B5-4ABA2CE5F756}"/>
            </ac:spMkLst>
          </pc:spChg>
          <pc:spChg chg="mod">
            <ac:chgData name="Antonio Osamu Katagiri Tanaka" userId="2c28225e-d492-4964-8551-1b0a3c65dda0" providerId="ADAL" clId="{D962D6D7-454A-41C7-98A7-DA876A9E1509}" dt="2020-05-06T17:56:25.179" v="105" actId="1076"/>
            <ac:spMkLst>
              <pc:docMk/>
              <pc:sldMasterMk cId="2403102699" sldId="2147483648"/>
              <pc:sldLayoutMk cId="4257312655" sldId="2147483649"/>
              <ac:spMk id="3" creationId="{BAD0EED8-4909-420C-9359-C8245CF3B33E}"/>
            </ac:spMkLst>
          </pc:spChg>
          <pc:spChg chg="mod">
            <ac:chgData name="Antonio Osamu Katagiri Tanaka" userId="2c28225e-d492-4964-8551-1b0a3c65dda0" providerId="ADAL" clId="{D962D6D7-454A-41C7-98A7-DA876A9E1509}" dt="2020-05-06T17:55:49.233" v="94" actId="1037"/>
            <ac:spMkLst>
              <pc:docMk/>
              <pc:sldMasterMk cId="2403102699" sldId="2147483648"/>
              <pc:sldLayoutMk cId="4257312655" sldId="2147483649"/>
              <ac:spMk id="4" creationId="{F67EA5FD-9813-4D78-A444-844D6C9C7966}"/>
            </ac:spMkLst>
          </pc:spChg>
          <pc:spChg chg="mod">
            <ac:chgData name="Antonio Osamu Katagiri Tanaka" userId="2c28225e-d492-4964-8551-1b0a3c65dda0" providerId="ADAL" clId="{D962D6D7-454A-41C7-98A7-DA876A9E1509}" dt="2020-05-06T17:56:16.086" v="103" actId="1076"/>
            <ac:spMkLst>
              <pc:docMk/>
              <pc:sldMasterMk cId="2403102699" sldId="2147483648"/>
              <pc:sldLayoutMk cId="4257312655" sldId="2147483649"/>
              <ac:spMk id="5" creationId="{330619A2-14E8-4349-9294-5F79462A6F3A}"/>
            </ac:spMkLst>
          </pc:spChg>
          <pc:spChg chg="mod">
            <ac:chgData name="Antonio Osamu Katagiri Tanaka" userId="2c28225e-d492-4964-8551-1b0a3c65dda0" providerId="ADAL" clId="{D962D6D7-454A-41C7-98A7-DA876A9E1509}" dt="2020-05-06T17:55:38.638" v="81" actId="1076"/>
            <ac:spMkLst>
              <pc:docMk/>
              <pc:sldMasterMk cId="2403102699" sldId="2147483648"/>
              <pc:sldLayoutMk cId="4257312655" sldId="2147483649"/>
              <ac:spMk id="6" creationId="{1B413D95-19C4-4017-83C0-65CB5412D4D4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8:01:50.451" v="287" actId="1076"/>
          <pc:sldLayoutMkLst>
            <pc:docMk/>
            <pc:sldMasterMk cId="2403102699" sldId="2147483648"/>
            <pc:sldLayoutMk cId="473447723" sldId="2147483650"/>
          </pc:sldLayoutMkLst>
          <pc:spChg chg="mod">
            <ac:chgData name="Antonio Osamu Katagiri Tanaka" userId="2c28225e-d492-4964-8551-1b0a3c65dda0" providerId="ADAL" clId="{D962D6D7-454A-41C7-98A7-DA876A9E1509}" dt="2020-05-06T18:01:50.451" v="287" actId="1076"/>
            <ac:spMkLst>
              <pc:docMk/>
              <pc:sldMasterMk cId="2403102699" sldId="2147483648"/>
              <pc:sldLayoutMk cId="473447723" sldId="2147483650"/>
              <ac:spMk id="4" creationId="{A2E4ED0E-6116-4991-9AF2-0108DBCEE2AB}"/>
            </ac:spMkLst>
          </pc:spChg>
          <pc:spChg chg="mod">
            <ac:chgData name="Antonio Osamu Katagiri Tanaka" userId="2c28225e-d492-4964-8551-1b0a3c65dda0" providerId="ADAL" clId="{D962D6D7-454A-41C7-98A7-DA876A9E1509}" dt="2020-05-06T18:01:47.033" v="286" actId="1076"/>
            <ac:spMkLst>
              <pc:docMk/>
              <pc:sldMasterMk cId="2403102699" sldId="2147483648"/>
              <pc:sldLayoutMk cId="473447723" sldId="2147483650"/>
              <ac:spMk id="5" creationId="{C558BA4F-EE41-4F30-89A4-1E9659BBA0F6}"/>
            </ac:spMkLst>
          </pc:spChg>
          <pc:spChg chg="mod">
            <ac:chgData name="Antonio Osamu Katagiri Tanaka" userId="2c28225e-d492-4964-8551-1b0a3c65dda0" providerId="ADAL" clId="{D962D6D7-454A-41C7-98A7-DA876A9E1509}" dt="2020-05-06T18:01:43.234" v="285" actId="1076"/>
            <ac:spMkLst>
              <pc:docMk/>
              <pc:sldMasterMk cId="2403102699" sldId="2147483648"/>
              <pc:sldLayoutMk cId="473447723" sldId="2147483650"/>
              <ac:spMk id="6" creationId="{5C1AF694-4D4B-482E-A784-BFB2EEE62C1A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8:58.589" v="150" actId="1037"/>
          <pc:sldLayoutMkLst>
            <pc:docMk/>
            <pc:sldMasterMk cId="2403102699" sldId="2147483648"/>
            <pc:sldLayoutMk cId="1765815900" sldId="2147483651"/>
          </pc:sldLayoutMkLst>
          <pc:spChg chg="mod">
            <ac:chgData name="Antonio Osamu Katagiri Tanaka" userId="2c28225e-d492-4964-8551-1b0a3c65dda0" providerId="ADAL" clId="{D962D6D7-454A-41C7-98A7-DA876A9E1509}" dt="2020-05-06T17:58:58.589" v="150" actId="1037"/>
            <ac:spMkLst>
              <pc:docMk/>
              <pc:sldMasterMk cId="2403102699" sldId="2147483648"/>
              <pc:sldLayoutMk cId="1765815900" sldId="2147483651"/>
              <ac:spMk id="2" creationId="{EADD464F-617B-4174-B3D1-08693734D58A}"/>
            </ac:spMkLst>
          </pc:spChg>
          <pc:spChg chg="mod">
            <ac:chgData name="Antonio Osamu Katagiri Tanaka" userId="2c28225e-d492-4964-8551-1b0a3c65dda0" providerId="ADAL" clId="{D962D6D7-454A-41C7-98A7-DA876A9E1509}" dt="2020-05-06T17:58:58.589" v="150" actId="1037"/>
            <ac:spMkLst>
              <pc:docMk/>
              <pc:sldMasterMk cId="2403102699" sldId="2147483648"/>
              <pc:sldLayoutMk cId="1765815900" sldId="2147483651"/>
              <ac:spMk id="3" creationId="{1EB79DC7-E4D1-40FE-9056-280392BDEFD7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9:11.149" v="176" actId="1038"/>
          <pc:sldLayoutMkLst>
            <pc:docMk/>
            <pc:sldMasterMk cId="2403102699" sldId="2147483648"/>
            <pc:sldLayoutMk cId="1787570629" sldId="2147483652"/>
          </pc:sldLayoutMkLst>
          <pc:spChg chg="mod">
            <ac:chgData name="Antonio Osamu Katagiri Tanaka" userId="2c28225e-d492-4964-8551-1b0a3c65dda0" providerId="ADAL" clId="{D962D6D7-454A-41C7-98A7-DA876A9E1509}" dt="2020-05-06T17:59:11.149" v="176" actId="1038"/>
            <ac:spMkLst>
              <pc:docMk/>
              <pc:sldMasterMk cId="2403102699" sldId="2147483648"/>
              <pc:sldLayoutMk cId="1787570629" sldId="2147483652"/>
              <ac:spMk id="3" creationId="{1A20A5F4-A1A2-452D-AB94-532C54E04165}"/>
            </ac:spMkLst>
          </pc:spChg>
          <pc:spChg chg="mod">
            <ac:chgData name="Antonio Osamu Katagiri Tanaka" userId="2c28225e-d492-4964-8551-1b0a3c65dda0" providerId="ADAL" clId="{D962D6D7-454A-41C7-98A7-DA876A9E1509}" dt="2020-05-06T17:59:11.149" v="176" actId="1038"/>
            <ac:spMkLst>
              <pc:docMk/>
              <pc:sldMasterMk cId="2403102699" sldId="2147483648"/>
              <pc:sldLayoutMk cId="1787570629" sldId="2147483652"/>
              <ac:spMk id="4" creationId="{92FD7A53-2967-4B36-835E-ECA203A78B77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9:34.073" v="205" actId="14100"/>
          <pc:sldLayoutMkLst>
            <pc:docMk/>
            <pc:sldMasterMk cId="2403102699" sldId="2147483648"/>
            <pc:sldLayoutMk cId="1223017044" sldId="2147483653"/>
          </pc:sldLayoutMkLst>
          <pc:spChg chg="mod">
            <ac:chgData name="Antonio Osamu Katagiri Tanaka" userId="2c28225e-d492-4964-8551-1b0a3c65dda0" providerId="ADAL" clId="{D962D6D7-454A-41C7-98A7-DA876A9E1509}" dt="2020-05-06T17:59:34.073" v="205" actId="14100"/>
            <ac:spMkLst>
              <pc:docMk/>
              <pc:sldMasterMk cId="2403102699" sldId="2147483648"/>
              <pc:sldLayoutMk cId="1223017044" sldId="2147483653"/>
              <ac:spMk id="2" creationId="{D2590BE5-232C-47FC-830F-082276010466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3" creationId="{00FCBD9D-7609-4F6E-BE48-506E638B54C6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4" creationId="{12E2A0EC-7212-48F6-B9CE-ACD96E2F0610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5" creationId="{CDA50457-4D2A-4248-A1E0-E5BAB7B0BD56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6" creationId="{24780775-5344-4961-BED0-8A1AE66D7172}"/>
            </ac:spMkLst>
          </pc:spChg>
        </pc:sldLayoutChg>
        <pc:sldLayoutChg chg="setBg">
          <pc:chgData name="Antonio Osamu Katagiri Tanaka" userId="2c28225e-d492-4964-8551-1b0a3c65dda0" providerId="ADAL" clId="{D962D6D7-454A-41C7-98A7-DA876A9E1509}" dt="2020-05-04T16:10:55.133" v="8"/>
          <pc:sldLayoutMkLst>
            <pc:docMk/>
            <pc:sldMasterMk cId="2403102699" sldId="2147483648"/>
            <pc:sldLayoutMk cId="2844546723" sldId="2147483654"/>
          </pc:sldLayoutMkLst>
        </pc:sldLayoutChg>
        <pc:sldLayoutChg chg="setBg">
          <pc:chgData name="Antonio Osamu Katagiri Tanaka" userId="2c28225e-d492-4964-8551-1b0a3c65dda0" providerId="ADAL" clId="{D962D6D7-454A-41C7-98A7-DA876A9E1509}" dt="2020-05-04T16:10:55.133" v="8"/>
          <pc:sldLayoutMkLst>
            <pc:docMk/>
            <pc:sldMasterMk cId="2403102699" sldId="2147483648"/>
            <pc:sldLayoutMk cId="2251026656" sldId="2147483655"/>
          </pc:sldLayoutMkLst>
        </pc:sldLayoutChg>
        <pc:sldLayoutChg chg="modSp mod setBg">
          <pc:chgData name="Antonio Osamu Katagiri Tanaka" userId="2c28225e-d492-4964-8551-1b0a3c65dda0" providerId="ADAL" clId="{D962D6D7-454A-41C7-98A7-DA876A9E1509}" dt="2020-05-06T17:59:44.365" v="232" actId="1037"/>
          <pc:sldLayoutMkLst>
            <pc:docMk/>
            <pc:sldMasterMk cId="2403102699" sldId="2147483648"/>
            <pc:sldLayoutMk cId="49165472" sldId="2147483656"/>
          </pc:sldLayoutMkLst>
          <pc:spChg chg="mod">
            <ac:chgData name="Antonio Osamu Katagiri Tanaka" userId="2c28225e-d492-4964-8551-1b0a3c65dda0" providerId="ADAL" clId="{D962D6D7-454A-41C7-98A7-DA876A9E1509}" dt="2020-05-06T17:59:44.365" v="232" actId="1037"/>
            <ac:spMkLst>
              <pc:docMk/>
              <pc:sldMasterMk cId="2403102699" sldId="2147483648"/>
              <pc:sldLayoutMk cId="49165472" sldId="2147483656"/>
              <ac:spMk id="2" creationId="{01EA08D6-FC53-4087-B636-D0CB3352A763}"/>
            </ac:spMkLst>
          </pc:spChg>
          <pc:spChg chg="mod">
            <ac:chgData name="Antonio Osamu Katagiri Tanaka" userId="2c28225e-d492-4964-8551-1b0a3c65dda0" providerId="ADAL" clId="{D962D6D7-454A-41C7-98A7-DA876A9E1509}" dt="2020-05-06T17:59:44.365" v="232" actId="1037"/>
            <ac:spMkLst>
              <pc:docMk/>
              <pc:sldMasterMk cId="2403102699" sldId="2147483648"/>
              <pc:sldLayoutMk cId="49165472" sldId="2147483656"/>
              <ac:spMk id="3" creationId="{2C4BBAB5-877E-4762-BF43-3C55140F4553}"/>
            </ac:spMkLst>
          </pc:spChg>
          <pc:spChg chg="mod">
            <ac:chgData name="Antonio Osamu Katagiri Tanaka" userId="2c28225e-d492-4964-8551-1b0a3c65dda0" providerId="ADAL" clId="{D962D6D7-454A-41C7-98A7-DA876A9E1509}" dt="2020-05-06T17:59:44.365" v="232" actId="1037"/>
            <ac:spMkLst>
              <pc:docMk/>
              <pc:sldMasterMk cId="2403102699" sldId="2147483648"/>
              <pc:sldLayoutMk cId="49165472" sldId="2147483656"/>
              <ac:spMk id="4" creationId="{358D4FF6-774C-40D4-B0A7-95169C13A792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9:56.763" v="261" actId="1038"/>
          <pc:sldLayoutMkLst>
            <pc:docMk/>
            <pc:sldMasterMk cId="2403102699" sldId="2147483648"/>
            <pc:sldLayoutMk cId="521446591" sldId="2147483657"/>
          </pc:sldLayoutMkLst>
          <pc:spChg chg="mod">
            <ac:chgData name="Antonio Osamu Katagiri Tanaka" userId="2c28225e-d492-4964-8551-1b0a3c65dda0" providerId="ADAL" clId="{D962D6D7-454A-41C7-98A7-DA876A9E1509}" dt="2020-05-06T17:59:56.763" v="261" actId="1038"/>
            <ac:spMkLst>
              <pc:docMk/>
              <pc:sldMasterMk cId="2403102699" sldId="2147483648"/>
              <pc:sldLayoutMk cId="521446591" sldId="2147483657"/>
              <ac:spMk id="2" creationId="{78C5CDEE-372D-43DC-87FC-108E5275CDDB}"/>
            </ac:spMkLst>
          </pc:spChg>
          <pc:spChg chg="mod">
            <ac:chgData name="Antonio Osamu Katagiri Tanaka" userId="2c28225e-d492-4964-8551-1b0a3c65dda0" providerId="ADAL" clId="{D962D6D7-454A-41C7-98A7-DA876A9E1509}" dt="2020-05-06T17:59:56.763" v="261" actId="1038"/>
            <ac:spMkLst>
              <pc:docMk/>
              <pc:sldMasterMk cId="2403102699" sldId="2147483648"/>
              <pc:sldLayoutMk cId="521446591" sldId="2147483657"/>
              <ac:spMk id="3" creationId="{93521A81-433F-4839-AFB3-A6103F3DD430}"/>
            </ac:spMkLst>
          </pc:spChg>
          <pc:spChg chg="mod">
            <ac:chgData name="Antonio Osamu Katagiri Tanaka" userId="2c28225e-d492-4964-8551-1b0a3c65dda0" providerId="ADAL" clId="{D962D6D7-454A-41C7-98A7-DA876A9E1509}" dt="2020-05-06T17:59:56.763" v="261" actId="1038"/>
            <ac:spMkLst>
              <pc:docMk/>
              <pc:sldMasterMk cId="2403102699" sldId="2147483648"/>
              <pc:sldLayoutMk cId="521446591" sldId="2147483657"/>
              <ac:spMk id="4" creationId="{F396A426-DDEA-4D9F-AF86-F90F668B3BA3}"/>
            </ac:spMkLst>
          </pc:spChg>
        </pc:sldLayoutChg>
        <pc:sldLayoutChg chg="setBg">
          <pc:chgData name="Antonio Osamu Katagiri Tanaka" userId="2c28225e-d492-4964-8551-1b0a3c65dda0" providerId="ADAL" clId="{D962D6D7-454A-41C7-98A7-DA876A9E1509}" dt="2020-05-04T16:10:55.133" v="8"/>
          <pc:sldLayoutMkLst>
            <pc:docMk/>
            <pc:sldMasterMk cId="2403102699" sldId="2147483648"/>
            <pc:sldLayoutMk cId="653133263" sldId="2147483658"/>
          </pc:sldLayoutMkLst>
        </pc:sldLayoutChg>
        <pc:sldLayoutChg chg="modSp mod setBg">
          <pc:chgData name="Antonio Osamu Katagiri Tanaka" userId="2c28225e-d492-4964-8551-1b0a3c65dda0" providerId="ADAL" clId="{D962D6D7-454A-41C7-98A7-DA876A9E1509}" dt="2020-05-06T18:00:09.089" v="281" actId="1037"/>
          <pc:sldLayoutMkLst>
            <pc:docMk/>
            <pc:sldMasterMk cId="2403102699" sldId="2147483648"/>
            <pc:sldLayoutMk cId="3334238241" sldId="2147483659"/>
          </pc:sldLayoutMkLst>
          <pc:spChg chg="mod">
            <ac:chgData name="Antonio Osamu Katagiri Tanaka" userId="2c28225e-d492-4964-8551-1b0a3c65dda0" providerId="ADAL" clId="{D962D6D7-454A-41C7-98A7-DA876A9E1509}" dt="2020-05-06T18:00:09.089" v="281" actId="1037"/>
            <ac:spMkLst>
              <pc:docMk/>
              <pc:sldMasterMk cId="2403102699" sldId="2147483648"/>
              <pc:sldLayoutMk cId="3334238241" sldId="2147483659"/>
              <ac:spMk id="2" creationId="{59A06716-0DD5-4144-AB2F-21D187C810CF}"/>
            </ac:spMkLst>
          </pc:spChg>
          <pc:spChg chg="mod">
            <ac:chgData name="Antonio Osamu Katagiri Tanaka" userId="2c28225e-d492-4964-8551-1b0a3c65dda0" providerId="ADAL" clId="{D962D6D7-454A-41C7-98A7-DA876A9E1509}" dt="2020-05-06T18:00:09.089" v="281" actId="1037"/>
            <ac:spMkLst>
              <pc:docMk/>
              <pc:sldMasterMk cId="2403102699" sldId="2147483648"/>
              <pc:sldLayoutMk cId="3334238241" sldId="2147483659"/>
              <ac:spMk id="3" creationId="{041EE26B-79F2-4544-84CC-39A992C2302B}"/>
            </ac:spMkLst>
          </pc:sp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1T15:07:3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0 692 0 0,'-17'0'1812'0'0,"17"0"-484"0"0,-17 0-324 0 0,-1 0-295 0 0,-17 0-237 0 0,18 0-176 0 0,-18 0-108 0 0,18 10-84 0 0,-18-10-96 0 0,18 0-156 0 0,17 0-248 0 0,-17 0-301 0 0,17 0-303 0 0,17-10-372 0 0,-17 10-32 0 0,17 0 192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02B64-CAC4-4D07-834F-F232921309C8}" type="datetimeFigureOut">
              <a:rPr lang="en-GB" smtClean="0"/>
              <a:t>09/09/2020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8F86A-A3D1-4706-9131-90E1724D79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294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sc.aux.eng.ufl.edu/_files/msds/309.pdf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sc.aux.eng.ufl.edu/_files/msds/309.pdf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sc.aux.eng.ufl.edu/_files/msds/309.pdf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D.R. Flores, Role of rheological properties in near field </a:t>
            </a:r>
            <a:r>
              <a:rPr lang="en-GB" dirty="0" err="1">
                <a:effectLst/>
              </a:rPr>
              <a:t>electrospun</a:t>
            </a:r>
            <a:r>
              <a:rPr lang="en-GB" dirty="0">
                <a:effectLst/>
              </a:rPr>
              <a:t> </a:t>
            </a:r>
            <a:r>
              <a:rPr lang="en-GB" dirty="0" err="1">
                <a:effectLst/>
              </a:rPr>
              <a:t>fibers</a:t>
            </a:r>
            <a:r>
              <a:rPr lang="en-GB" dirty="0">
                <a:effectLst/>
              </a:rPr>
              <a:t> morphology, (2017) 130.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096B1-A69C-4C93-818D-F2DD7D5D5859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4999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0019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704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https://rsc.aux.eng.ufl.edu/_files/msds/309.pdf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086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https://rsc.aux.eng.ufl.edu/_files/msds/309.pdf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993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effectLst/>
              </a:rPr>
              <a:t>D.R. Flores, Role of rheological properties in near field </a:t>
            </a:r>
            <a:r>
              <a:rPr lang="en-GB" dirty="0" err="1">
                <a:effectLst/>
              </a:rPr>
              <a:t>electrospun</a:t>
            </a:r>
            <a:r>
              <a:rPr lang="en-GB" dirty="0">
                <a:effectLst/>
              </a:rPr>
              <a:t> </a:t>
            </a:r>
            <a:r>
              <a:rPr lang="en-GB" dirty="0" err="1">
                <a:effectLst/>
              </a:rPr>
              <a:t>fibers</a:t>
            </a:r>
            <a:r>
              <a:rPr lang="en-GB" dirty="0">
                <a:effectLst/>
              </a:rPr>
              <a:t> morphology, (2017) 130.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096B1-A69C-4C93-818D-F2DD7D5D5859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3568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effectLst/>
              </a:rPr>
              <a:t>D.R. Flores, Role of rheological properties in near field </a:t>
            </a:r>
            <a:r>
              <a:rPr lang="en-GB" dirty="0" err="1">
                <a:effectLst/>
              </a:rPr>
              <a:t>electrospun</a:t>
            </a:r>
            <a:r>
              <a:rPr lang="en-GB" dirty="0">
                <a:effectLst/>
              </a:rPr>
              <a:t> </a:t>
            </a:r>
            <a:r>
              <a:rPr lang="en-GB" dirty="0" err="1">
                <a:effectLst/>
              </a:rPr>
              <a:t>fibers</a:t>
            </a:r>
            <a:r>
              <a:rPr lang="en-GB" dirty="0">
                <a:effectLst/>
              </a:rPr>
              <a:t> morphology, (2017) 130.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096B1-A69C-4C93-818D-F2DD7D5D5859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8594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D.R. Flores-</a:t>
            </a:r>
            <a:r>
              <a:rPr lang="en-GB" dirty="0" err="1">
                <a:effectLst/>
              </a:rPr>
              <a:t>hernandez</a:t>
            </a:r>
            <a:r>
              <a:rPr lang="en-GB" dirty="0">
                <a:effectLst/>
              </a:rPr>
              <a:t>, B. Cardenas-</a:t>
            </a:r>
            <a:r>
              <a:rPr lang="en-GB" dirty="0" err="1">
                <a:effectLst/>
              </a:rPr>
              <a:t>benitez</a:t>
            </a:r>
            <a:r>
              <a:rPr lang="en-GB" dirty="0">
                <a:effectLst/>
              </a:rPr>
              <a:t>, S.O. Martinez-</a:t>
            </a:r>
            <a:r>
              <a:rPr lang="en-GB" dirty="0" err="1">
                <a:effectLst/>
              </a:rPr>
              <a:t>chapa</a:t>
            </a:r>
            <a:r>
              <a:rPr lang="en-GB" dirty="0">
                <a:effectLst/>
              </a:rPr>
              <a:t>, J. Bonilla-</a:t>
            </a:r>
            <a:r>
              <a:rPr lang="en-GB" dirty="0" err="1">
                <a:effectLst/>
              </a:rPr>
              <a:t>rios</a:t>
            </a:r>
            <a:r>
              <a:rPr lang="en-GB" dirty="0">
                <a:effectLst/>
              </a:rPr>
              <a:t>, Tailoring the Diameters of Electro-Mechanically Spun </a:t>
            </a:r>
            <a:r>
              <a:rPr lang="en-GB" dirty="0" err="1">
                <a:effectLst/>
              </a:rPr>
              <a:t>Fibers</a:t>
            </a:r>
            <a:r>
              <a:rPr lang="en-GB" dirty="0">
                <a:effectLst/>
              </a:rPr>
              <a:t> by Controlling Their Deborah Numbers, (2020). https://doi.org/10.3390/polym12061358.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096B1-A69C-4C93-818D-F2DD7D5D5859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062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G.S. Bisht, G. Canton, A. </a:t>
            </a:r>
            <a:r>
              <a:rPr lang="en-GB" dirty="0" err="1">
                <a:effectLst/>
              </a:rPr>
              <a:t>Mirsepassi</a:t>
            </a:r>
            <a:r>
              <a:rPr lang="en-GB" dirty="0">
                <a:effectLst/>
              </a:rPr>
              <a:t>, L. </a:t>
            </a:r>
            <a:r>
              <a:rPr lang="en-GB" dirty="0" err="1">
                <a:effectLst/>
              </a:rPr>
              <a:t>Kulinsky</a:t>
            </a:r>
            <a:r>
              <a:rPr lang="en-GB" dirty="0">
                <a:effectLst/>
              </a:rPr>
              <a:t>, S. Oh, D. Dunn-Rankin, M.J. </a:t>
            </a:r>
            <a:r>
              <a:rPr lang="en-GB" dirty="0" err="1">
                <a:effectLst/>
              </a:rPr>
              <a:t>Madou</a:t>
            </a:r>
            <a:r>
              <a:rPr lang="en-GB" dirty="0">
                <a:effectLst/>
              </a:rPr>
              <a:t>, Controlled Continuous Patterning of Polymeric Nanofibers on Three-Dimensional Substrates Using Low-Voltage Near-Field Electrospinning, Nano Lett. 11 (2011) 1831–1837. https://doi.org/10.1021/nl2006164.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096B1-A69C-4C93-818D-F2DD7D5D5859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5971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G.S. Bisht, G. Canton, A. </a:t>
            </a:r>
            <a:r>
              <a:rPr lang="en-GB" dirty="0" err="1">
                <a:effectLst/>
              </a:rPr>
              <a:t>Mirsepassi</a:t>
            </a:r>
            <a:r>
              <a:rPr lang="en-GB" dirty="0">
                <a:effectLst/>
              </a:rPr>
              <a:t>, L. </a:t>
            </a:r>
            <a:r>
              <a:rPr lang="en-GB" dirty="0" err="1">
                <a:effectLst/>
              </a:rPr>
              <a:t>Kulinsky</a:t>
            </a:r>
            <a:r>
              <a:rPr lang="en-GB" dirty="0">
                <a:effectLst/>
              </a:rPr>
              <a:t>, S. Oh, D. Dunn-Rankin, M.J. </a:t>
            </a:r>
            <a:r>
              <a:rPr lang="en-GB" dirty="0" err="1">
                <a:effectLst/>
              </a:rPr>
              <a:t>Madou</a:t>
            </a:r>
            <a:r>
              <a:rPr lang="en-GB" dirty="0">
                <a:effectLst/>
              </a:rPr>
              <a:t>, Controlled Continuous Patterning of Polymeric Nanofibers on Three-Dimensional Substrates Using Low-Voltage Near-Field Electrospinning, Nano Lett. 11 (2011) 1831–1837. https://doi.org/10.1021/nl2006164.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096B1-A69C-4C93-818D-F2DD7D5D5859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428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783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hlinkClick r:id="rId3"/>
              </a:rPr>
              <a:t>https://rsc.aux.eng.ufl.edu/_files/msds/309.pdf</a:t>
            </a: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086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676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DA177-A0FC-4DBC-B7B5-4ABA2CE5F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7424" y="1258888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0EED8-4909-420C-9359-C8245CF3B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7424" y="37266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EA5FD-9813-4D78-A444-844D6C9C79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6848" y="6489947"/>
            <a:ext cx="2743200" cy="365125"/>
          </a:xfrm>
        </p:spPr>
        <p:txBody>
          <a:bodyPr/>
          <a:lstStyle/>
          <a:p>
            <a:fld id="{90731ABD-EBC2-433F-B58F-CADA0E63E927}" type="datetime1">
              <a:rPr lang="en-GB" smtClean="0"/>
              <a:t>09/09/2020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619A2-14E8-4349-9294-5F79462A6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2024" y="6484091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13D95-19C4-4017-83C0-65CB5412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312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A9887-1092-4B16-AED6-C6526BB71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E7977-1391-4F64-BF86-0AEB5178F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957C5-B5A3-4D31-8AD4-F2508FCC3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521CB-2C73-41D6-A5E0-A3CBE094B6E1}" type="datetime1">
              <a:rPr lang="en-GB" smtClean="0"/>
              <a:t>09/09/2020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53379-EC2F-4EFB-BEBF-1853D537C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2D98D-3EC1-48F6-8BC5-5D6F07ECF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133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A06716-0DD5-4144-AB2F-21D187C810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23665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EE26B-79F2-4544-84CC-39A992C23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36965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0EAC-C2E1-49BB-A654-A2B860EA6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A7181-5B74-44BF-AD18-F5DE3421F803}" type="datetime1">
              <a:rPr lang="en-GB" smtClean="0"/>
              <a:t>09/09/2020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837E1-AA4A-4076-BF3C-FB897322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5AD66-304D-4422-8991-C1890C1F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3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074CF-ADF7-4575-AA51-4157145A5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6B854-B5A5-445B-BD74-05218BF90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4ED0E-6116-4991-9AF2-0108DBCEE2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2005" y="6492875"/>
            <a:ext cx="2743200" cy="365125"/>
          </a:xfrm>
        </p:spPr>
        <p:txBody>
          <a:bodyPr/>
          <a:lstStyle/>
          <a:p>
            <a:fld id="{D0C410B8-84C1-4E9C-B4AB-BBB25FED2D2D}" type="datetime1">
              <a:rPr lang="en-GB" smtClean="0"/>
              <a:t>09/09/2020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8BA4F-EE41-4F30-89A4-1E9659BBA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4602" y="6492873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AF694-4D4B-482E-A784-BFB2EEE6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44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464F-617B-4174-B3D1-08693734D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865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79DC7-E4D1-40FE-9056-280392BDE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6865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33880-A255-436A-B6CE-1783C8A26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A06AC-1C6A-47B9-BCE2-5F048AA16EE3}" type="datetime1">
              <a:rPr lang="en-GB" smtClean="0"/>
              <a:t>09/09/2020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E832D-A01C-4620-91D5-6E53876D7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0CAFF-35AF-4A81-8474-D7998D46C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815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1FF3-1753-497A-94D9-622A7D73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0A5F4-A1A2-452D-AB94-532C54E04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946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D7A53-2967-4B36-835E-ECA203A78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346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5898F-558A-4D3B-9E9B-50675243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3E84-0301-4FFC-872F-2643339CA3A4}" type="datetime1">
              <a:rPr lang="en-GB" smtClean="0"/>
              <a:t>09/09/2020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7986E-AC55-4E99-8631-8F168717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0634FE-157B-44F9-9BEB-C9B839A5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57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0BE5-232C-47FC-830F-08227601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05" y="329500"/>
            <a:ext cx="1123999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CBD9D-7609-4F6E-BE48-506E638B5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4802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E2A0EC-7212-48F6-B9CE-ACD96E2F0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14802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50457-4D2A-4248-A1E0-E5BAB7B0BD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47214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780775-5344-4961-BED0-8A1AE66D71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47214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78EF31-F5C8-46D6-A341-6265E936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A7960-54CC-42D4-BCDB-E08C43EF06AF}" type="datetime1">
              <a:rPr lang="en-GB" smtClean="0"/>
              <a:t>09/09/2020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3AE6C-A377-43E0-ACBD-04BF2BF9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E1A2EA-DE5D-4A46-AE9A-2407C4AC5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017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2E30E-E834-4A66-B096-A02A3A96C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FC51F7-0D43-498E-AF96-1F375BA0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10A3-8637-4790-B12B-8FD8E1420A99}" type="datetime1">
              <a:rPr lang="en-GB" smtClean="0"/>
              <a:t>09/09/2020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B08AB-9615-472F-BB96-4912EAA6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768F7-D56D-4830-829A-4F32F029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54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1A4D60-05FE-4749-BE04-D06BD3ED7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C06EA-8135-4DC5-BA0A-28CCC05DEFA0}" type="datetime1">
              <a:rPr lang="en-GB" smtClean="0"/>
              <a:t>09/09/2020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971DD2-4883-4BE8-9AE1-22CC1F93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E703F-1838-4A97-9D7F-255B380F4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02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08D6-FC53-4087-B636-D0CB3352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555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BBAB5-877E-4762-BF43-3C55140F4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95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D4FF6-774C-40D4-B0A7-95169C13A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8555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429C3-447A-41DA-9B4C-3358FE2F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38DAA-A929-4F83-90EF-F41A94A7AEBF}" type="datetime1">
              <a:rPr lang="en-GB" smtClean="0"/>
              <a:t>09/09/2020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E1050-BC76-4390-9FBD-86086B265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16699-9678-4D49-8FDE-09C39458F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6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5CDEE-372D-43DC-87FC-108E5275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555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521A81-433F-4839-AFB3-A6103F3DD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8195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6A426-DDEA-4D9F-AF86-F90F668B3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8555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D689A-95C3-4865-9DFB-3225C7385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3BC09-303C-492E-88C1-49700F40A5AD}" type="datetime1">
              <a:rPr lang="en-GB" smtClean="0"/>
              <a:t>09/09/2020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308E6-7216-4C4C-B5E1-1A6C73077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DA165-8317-47CE-833E-588FD075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446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58ABB2-B490-47FF-90EB-CD4D3E37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05" y="489774"/>
            <a:ext cx="112399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6D09A-7161-461C-9416-A965993AB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005" y="1962150"/>
            <a:ext cx="112399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5A034-8476-4107-8627-EB6E11CCB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52005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fld id="{81F60144-7850-46D0-A9C3-9B5CC4C07D04}" type="datetime1">
              <a:rPr lang="en-GB" smtClean="0"/>
              <a:t>09/09/2020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B07D8-FD16-4F5A-A35D-B7A908B2A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14602" y="64809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F53A1-7893-45BA-AFD9-7BE608102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195" y="6492874"/>
            <a:ext cx="494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fld id="{44F922D5-DBBB-4193-BE70-B740CC9842E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10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/>
          </a:solidFill>
          <a:latin typeface="Arial Nova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5.png"/><Relationship Id="rId7" Type="http://schemas.openxmlformats.org/officeDocument/2006/relationships/image" Target="../media/image15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3.jpeg"/><Relationship Id="rId10" Type="http://schemas.openxmlformats.org/officeDocument/2006/relationships/image" Target="../media/image18.png"/><Relationship Id="rId4" Type="http://schemas.openxmlformats.org/officeDocument/2006/relationships/hyperlink" Target="https://doi.org/10.3390/chemosensors6020016" TargetMode="External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35.png"/><Relationship Id="rId7" Type="http://schemas.openxmlformats.org/officeDocument/2006/relationships/image" Target="../media/image40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5.png"/><Relationship Id="rId7" Type="http://schemas.openxmlformats.org/officeDocument/2006/relationships/image" Target="../media/image48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3.jpeg"/><Relationship Id="rId5" Type="http://schemas.openxmlformats.org/officeDocument/2006/relationships/image" Target="../media/image46.png"/><Relationship Id="rId10" Type="http://schemas.openxmlformats.org/officeDocument/2006/relationships/hyperlink" Target="https://doi.org/10.1016/j.solener.2019.07.007" TargetMode="External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oi.org/10.1021/cr068076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heologyschool.com/advice/rheology-glossary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5.png"/><Relationship Id="rId4" Type="http://schemas.openxmlformats.org/officeDocument/2006/relationships/hyperlink" Target="https://doi.org/10.1021/cr068076m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80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3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50.png"/><Relationship Id="rId5" Type="http://schemas.openxmlformats.org/officeDocument/2006/relationships/image" Target="../media/image85.png"/><Relationship Id="rId10" Type="http://schemas.openxmlformats.org/officeDocument/2006/relationships/image" Target="../media/image47.png"/><Relationship Id="rId4" Type="http://schemas.openxmlformats.org/officeDocument/2006/relationships/image" Target="../media/image84.png"/><Relationship Id="rId9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95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35.png"/><Relationship Id="rId7" Type="http://schemas.openxmlformats.org/officeDocument/2006/relationships/image" Target="../media/image8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doi.org/10.1021/cr068076m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7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hyperlink" Target="https://doi.org/10.1021/cr068076m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doi.org/10.1021/cr068076m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5.png"/><Relationship Id="rId7" Type="http://schemas.openxmlformats.org/officeDocument/2006/relationships/image" Target="../media/image12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doi.org/10.1021/cr068076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B028BF-0783-48AF-AB96-57CC5B2CB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9931400" cy="2387600"/>
          </a:xfrm>
        </p:spPr>
        <p:txBody>
          <a:bodyPr>
            <a:noAutofit/>
          </a:bodyPr>
          <a:lstStyle/>
          <a:p>
            <a:r>
              <a:rPr lang="en-GB" sz="360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Fabrication of graphitic-carbon suspended</a:t>
            </a:r>
            <a:br>
              <a:rPr lang="en-GB" sz="360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360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nanowires through</a:t>
            </a:r>
            <a:br>
              <a:rPr lang="en-GB" sz="360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360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mechano-electrospinning of</a:t>
            </a:r>
            <a:br>
              <a:rPr lang="en-GB" sz="360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360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photo-</a:t>
            </a:r>
            <a:r>
              <a:rPr lang="en-GB" sz="3600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crosslinkable</a:t>
            </a:r>
            <a:r>
              <a:rPr lang="en-GB" sz="360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 polymers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14:cNvPr>
              <p14:cNvContentPartPr/>
              <p14:nvPr/>
            </p14:nvContentPartPr>
            <p14:xfrm>
              <a:off x="2026560" y="-509093"/>
              <a:ext cx="81720" cy="3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7920" y="-518093"/>
                <a:ext cx="99360" cy="21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2925256-91A4-42F0-8A9E-D0E7830E8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72" t="-629" r="2722" b="755"/>
          <a:stretch/>
        </p:blipFill>
        <p:spPr bwMode="auto">
          <a:xfrm>
            <a:off x="10017125" y="3867150"/>
            <a:ext cx="1546225" cy="154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C229B346-11EB-4A40-814C-333C894D8E33}"/>
              </a:ext>
            </a:extLst>
          </p:cNvPr>
          <p:cNvSpPr txBox="1">
            <a:spLocks/>
          </p:cNvSpPr>
          <p:nvPr/>
        </p:nvSpPr>
        <p:spPr>
          <a:xfrm>
            <a:off x="0" y="4220014"/>
            <a:ext cx="9931400" cy="2387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b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Osamu Katagiri-Tanaka</a:t>
            </a:r>
            <a:br>
              <a:rPr lang="en-GB" sz="180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160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A01212611@itesm.mx</a:t>
            </a:r>
          </a:p>
          <a:p>
            <a:pPr algn="l"/>
            <a:r>
              <a:rPr lang="en-GB" sz="180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Principal Advisor: </a:t>
            </a:r>
            <a:r>
              <a:rPr lang="en-GB" sz="1800" b="1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Dr.</a:t>
            </a:r>
            <a:r>
              <a:rPr lang="en-GB" sz="1800" b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 Héctor Alán Aguirre Soto</a:t>
            </a:r>
            <a:br>
              <a:rPr lang="en-GB" sz="180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180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Co-advisor and Director of Program: </a:t>
            </a:r>
            <a:r>
              <a:rPr lang="en-GB" sz="1800" b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Dra. Dora Iliana Medina </a:t>
            </a:r>
            <a:r>
              <a:rPr lang="en-GB" sz="1800" b="1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Medina</a:t>
            </a:r>
            <a:endParaRPr lang="en-GB" sz="1800" b="1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  <a:p>
            <a:endParaRPr lang="en-GB" sz="1800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  <a:p>
            <a:pPr algn="r"/>
            <a:r>
              <a:rPr lang="en-GB" sz="180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01 Sep 2020</a:t>
            </a:r>
          </a:p>
        </p:txBody>
      </p:sp>
    </p:spTree>
    <p:extLst>
      <p:ext uri="{BB962C8B-B14F-4D97-AF65-F5344CB8AC3E}">
        <p14:creationId xmlns:p14="http://schemas.microsoft.com/office/powerpoint/2010/main" val="3401248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10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Current approaches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E3CA48-709B-40E4-88F8-104C53B79D29}"/>
              </a:ext>
            </a:extLst>
          </p:cNvPr>
          <p:cNvSpPr/>
          <p:nvPr/>
        </p:nvSpPr>
        <p:spPr>
          <a:xfrm>
            <a:off x="942833" y="6121334"/>
            <a:ext cx="109944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V. Galstyan, M. Bhandari, V.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Sberveglieri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G.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Sberveglieri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E.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Comini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Metal Oxide Nanostructures in Food Applications: Quality Control and Packaging,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Chemosensors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6 (2018) 16. 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/10.3390/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chemosensors6020016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 Kluge, J.C. Singer, B.R.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Neugirg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J.W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Neubauer, H.-W. Schmidt, A.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Fery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Top–down meets bottom–up: A comparison of the mechanical properties of melt electrospun and self-assembled 1,3,5-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benzenetrisamide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Polymer (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Guildf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). 53 (2012) 5754–5759. 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/10.1016/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j.polymer.2012.10.016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BF57E05-C003-4F7F-8441-EB98068FEE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EA78C7B-302A-4189-9111-7C8D89DD7A4D}"/>
              </a:ext>
            </a:extLst>
          </p:cNvPr>
          <p:cNvSpPr/>
          <p:nvPr/>
        </p:nvSpPr>
        <p:spPr>
          <a:xfrm>
            <a:off x="931225" y="1619542"/>
            <a:ext cx="5606483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Self-assembly</a:t>
            </a:r>
          </a:p>
          <a:p>
            <a:pPr algn="r"/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Limited Length 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and </a:t>
            </a: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Random Orientation </a:t>
            </a:r>
          </a:p>
          <a:p>
            <a:pPr algn="r"/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algn="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Photolithography</a:t>
            </a:r>
          </a:p>
          <a:p>
            <a:pPr algn="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Physical &amp; Optical </a:t>
            </a: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Limitations</a:t>
            </a:r>
          </a:p>
          <a:p>
            <a:pPr algn="r"/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algn="r"/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algn="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Two-Photon Polymerization (TPP)</a:t>
            </a:r>
          </a:p>
          <a:p>
            <a:pPr algn="r"/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Slow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(mm per sec) &amp; </a:t>
            </a: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Expensive</a:t>
            </a:r>
          </a:p>
          <a:p>
            <a:pPr algn="r"/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algn="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*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Near-Field Electrospinning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(NFES)</a:t>
            </a:r>
          </a:p>
          <a:p>
            <a:pPr algn="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Suspended Nanowires w/Spatial Control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82C081A-CB38-4D63-8631-11AB4871D2C0}"/>
              </a:ext>
            </a:extLst>
          </p:cNvPr>
          <p:cNvGrpSpPr/>
          <p:nvPr/>
        </p:nvGrpSpPr>
        <p:grpSpPr>
          <a:xfrm>
            <a:off x="6626140" y="2485908"/>
            <a:ext cx="5487399" cy="1291127"/>
            <a:chOff x="1545021" y="3117292"/>
            <a:chExt cx="9354188" cy="220094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2B52ABE-9C02-4E8A-88E4-AE41C55E6D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563" r="50759" b="67907"/>
            <a:stretch/>
          </p:blipFill>
          <p:spPr>
            <a:xfrm>
              <a:off x="1545021" y="3117292"/>
              <a:ext cx="2249213" cy="220094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47781C0-3F26-451A-A325-8CC33EA955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0190" r="9132" b="67907"/>
            <a:stretch/>
          </p:blipFill>
          <p:spPr>
            <a:xfrm>
              <a:off x="3962394" y="3117292"/>
              <a:ext cx="2249213" cy="2200942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33245D1-A2EE-45A2-9003-BA1A6650D8A1}"/>
                </a:ext>
              </a:extLst>
            </p:cNvPr>
            <p:cNvGrpSpPr/>
            <p:nvPr/>
          </p:nvGrpSpPr>
          <p:grpSpPr>
            <a:xfrm>
              <a:off x="6379767" y="3117292"/>
              <a:ext cx="2102069" cy="2200942"/>
              <a:chOff x="6211607" y="3117292"/>
              <a:chExt cx="2102069" cy="2200942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AEF7170C-1F3A-4390-8E6D-6004769015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8563" t="34378" r="53421" b="41609"/>
              <a:stretch/>
            </p:blipFill>
            <p:spPr>
              <a:xfrm>
                <a:off x="6211607" y="3117292"/>
                <a:ext cx="2102069" cy="1646874"/>
              </a:xfrm>
              <a:prstGeom prst="rect">
                <a:avLst/>
              </a:prstGeom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285570D-1D29-4ED0-A7C9-6587FE1D8FF1}"/>
                  </a:ext>
                </a:extLst>
              </p:cNvPr>
              <p:cNvSpPr/>
              <p:nvPr/>
            </p:nvSpPr>
            <p:spPr>
              <a:xfrm>
                <a:off x="6211607" y="4764166"/>
                <a:ext cx="2102069" cy="55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7963F1C-9108-45D6-8799-C99238ED88C6}"/>
                </a:ext>
              </a:extLst>
            </p:cNvPr>
            <p:cNvGrpSpPr/>
            <p:nvPr/>
          </p:nvGrpSpPr>
          <p:grpSpPr>
            <a:xfrm>
              <a:off x="8649996" y="3117292"/>
              <a:ext cx="2249213" cy="2200942"/>
              <a:chOff x="8397756" y="3117292"/>
              <a:chExt cx="2249213" cy="2200942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4AEE16FC-0FE5-42C6-A563-F875E23C82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0190" t="34378" r="9132" b="41609"/>
              <a:stretch/>
            </p:blipFill>
            <p:spPr>
              <a:xfrm>
                <a:off x="8397756" y="3117292"/>
                <a:ext cx="2249213" cy="1646874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1B16D32-D4F5-461C-BB8C-186200C626B7}"/>
                  </a:ext>
                </a:extLst>
              </p:cNvPr>
              <p:cNvSpPr/>
              <p:nvPr/>
            </p:nvSpPr>
            <p:spPr>
              <a:xfrm>
                <a:off x="8397756" y="4764166"/>
                <a:ext cx="2249213" cy="55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pic>
        <p:nvPicPr>
          <p:cNvPr id="29" name="Picture 28" descr="A picture containing sky&#10;&#10;Description automatically generated">
            <a:extLst>
              <a:ext uri="{FF2B5EF4-FFF2-40B4-BE49-F238E27FC236}">
                <a16:creationId xmlns:a16="http://schemas.microsoft.com/office/drawing/2014/main" id="{B14E5ED7-D582-4E30-B853-E88FEAC0F23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71" t="18505" r="-4" b="34250"/>
          <a:stretch/>
        </p:blipFill>
        <p:spPr>
          <a:xfrm>
            <a:off x="6587032" y="5079404"/>
            <a:ext cx="1460391" cy="10370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27F8A38-110D-4D4A-AC39-F372C7FF33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3838" y="3836422"/>
            <a:ext cx="1932310" cy="119843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02D8833-8C16-4C50-818D-EA9918A3B5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6140" y="1404734"/>
            <a:ext cx="4091610" cy="102178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635A515-7FD1-4C4A-95D0-F77831EBBD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00556" y="4129061"/>
            <a:ext cx="1932310" cy="1987344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A68E07E-5A50-4F4B-8BF3-72A4B2328B6C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8047423" y="5597905"/>
            <a:ext cx="953133" cy="0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04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11</a:t>
            </a:fld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777F15-93EA-4763-AE35-331265BC4824}"/>
              </a:ext>
            </a:extLst>
          </p:cNvPr>
          <p:cNvSpPr/>
          <p:nvPr/>
        </p:nvSpPr>
        <p:spPr>
          <a:xfrm>
            <a:off x="942832" y="3070309"/>
            <a:ext cx="56214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owever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photolithography generates waste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 the spin-coating and developing steps. Also, it presents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physical &amp; optical limitations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to the carbon structures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E6151-D91E-48E5-BF46-255362D8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MicroChem’s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1052E-44D8-4D09-8333-E99114EFFD91}"/>
              </a:ext>
            </a:extLst>
          </p:cNvPr>
          <p:cNvSpPr/>
          <p:nvPr/>
        </p:nvSpPr>
        <p:spPr>
          <a:xfrm>
            <a:off x="942831" y="6604083"/>
            <a:ext cx="1073061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</a:t>
            </a:r>
            <a:r>
              <a:rPr lang="fr-FR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Su-8 2000.5-2015, 2000.5, 2002, 2005, 2007, 2010, 2015. (2006) 1–5. papers3://publication/uuid/859F51B9-0382-4DE8-88A9-267F936939A3.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444900-A001-46F2-9572-B970655C5FE9}"/>
              </a:ext>
            </a:extLst>
          </p:cNvPr>
          <p:cNvSpPr/>
          <p:nvPr/>
        </p:nvSpPr>
        <p:spPr>
          <a:xfrm>
            <a:off x="942832" y="1690688"/>
            <a:ext cx="112429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Pyrolysis of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SU8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is currently the typical method to produce glass-like carbon.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patterning through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photolithography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Carbonization through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pyrolysis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005253-22E7-4309-B377-1A70005DD6CC}"/>
              </a:ext>
            </a:extLst>
          </p:cNvPr>
          <p:cNvSpPr/>
          <p:nvPr/>
        </p:nvSpPr>
        <p:spPr>
          <a:xfrm>
            <a:off x="942831" y="5044945"/>
            <a:ext cx="56214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L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imitations can be overcome with other fabrication techniques, such as </a:t>
            </a:r>
            <a:r>
              <a:rPr lang="en-GB" sz="2400" b="1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NFES</a:t>
            </a:r>
            <a:endParaRPr lang="en-GB" sz="2400" b="1" dirty="0">
              <a:solidFill>
                <a:schemeClr val="accent4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052409E-2104-48DD-9EF0-F046EF25B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483771-2F74-4E5F-A7C4-A58C6C3644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620" y="2418829"/>
            <a:ext cx="3058592" cy="396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1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80911-6DE7-4D2C-9DCA-862918FA4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12</a:t>
            </a:fld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09A95C7-3B98-4DC4-851B-FFD8FD02A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MicroChem’s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C361BE-8A9D-4ADF-A97B-48DBB1187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386" y="5009671"/>
            <a:ext cx="1724266" cy="657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76F223-D568-42C3-BA25-5027D35A3D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</a:blip>
          <a:srcRect r="55013" b="81795"/>
          <a:stretch/>
        </p:blipFill>
        <p:spPr>
          <a:xfrm>
            <a:off x="1235386" y="3484501"/>
            <a:ext cx="2758979" cy="142940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A28C6A2-8803-47EA-96CC-558BC9885D42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3994365" y="4168427"/>
            <a:ext cx="533856" cy="30778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DE0A221-7FC6-4AD3-8BF5-A5A856579EA6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2959652" y="5307552"/>
            <a:ext cx="1568570" cy="30778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931B4A3-9BB4-4C4C-B845-626664B747A2}"/>
              </a:ext>
            </a:extLst>
          </p:cNvPr>
          <p:cNvSpPr/>
          <p:nvPr/>
        </p:nvSpPr>
        <p:spPr>
          <a:xfrm>
            <a:off x="4528222" y="5076719"/>
            <a:ext cx="76575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 provided the required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viscosity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F44348-0C45-4A0C-9D93-8BC1CE190CC4}"/>
              </a:ext>
            </a:extLst>
          </p:cNvPr>
          <p:cNvSpPr/>
          <p:nvPr/>
        </p:nvSpPr>
        <p:spPr>
          <a:xfrm>
            <a:off x="4528221" y="3937594"/>
            <a:ext cx="76575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 increase the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solution conductivity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19BDA-4F10-4143-8F19-5DFCB131B4E2}"/>
              </a:ext>
            </a:extLst>
          </p:cNvPr>
          <p:cNvSpPr/>
          <p:nvPr/>
        </p:nvSpPr>
        <p:spPr>
          <a:xfrm>
            <a:off x="3243523" y="5660087"/>
            <a:ext cx="79912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… both needed for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smooth PEO flow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during electrospinning</a:t>
            </a:r>
            <a:endParaRPr lang="en-GB" sz="2400" dirty="0"/>
          </a:p>
        </p:txBody>
      </p:sp>
      <p:pic>
        <p:nvPicPr>
          <p:cNvPr id="13" name="Picture 12" descr="A picture containing sky&#10;&#10;Description automatically generated">
            <a:extLst>
              <a:ext uri="{FF2B5EF4-FFF2-40B4-BE49-F238E27FC236}">
                <a16:creationId xmlns:a16="http://schemas.microsoft.com/office/drawing/2014/main" id="{C7FC79E2-7A43-4197-9CEA-AF59DDDA62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71" t="18505" r="-4" b="34250"/>
          <a:stretch/>
        </p:blipFill>
        <p:spPr>
          <a:xfrm>
            <a:off x="8912549" y="1530673"/>
            <a:ext cx="2648091" cy="188036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5DFF39D-1D6A-4B68-92EE-7212AD039CF4}"/>
              </a:ext>
            </a:extLst>
          </p:cNvPr>
          <p:cNvSpPr txBox="1">
            <a:spLocks/>
          </p:cNvSpPr>
          <p:nvPr/>
        </p:nvSpPr>
        <p:spPr>
          <a:xfrm>
            <a:off x="942832" y="2964702"/>
            <a:ext cx="11242959" cy="678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+ TBF + PEO</a:t>
            </a: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AEDED6C-F743-4EF9-B1FF-92162C3024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54ACEA5-BB88-4F3B-8747-8FCA174E48CE}"/>
              </a:ext>
            </a:extLst>
          </p:cNvPr>
          <p:cNvSpPr/>
          <p:nvPr/>
        </p:nvSpPr>
        <p:spPr>
          <a:xfrm>
            <a:off x="942833" y="1328653"/>
            <a:ext cx="774396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However,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SU-8 as is can not </a:t>
            </a:r>
            <a:r>
              <a:rPr lang="en-GB" sz="2400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electrospin</a:t>
            </a:r>
            <a:endParaRPr lang="en-GB" sz="2400" dirty="0">
              <a:solidFill>
                <a:schemeClr val="accent4"/>
              </a:solidFill>
              <a:latin typeface="Arial Nova Light" panose="020B0304020202020204" pitchFamily="34" charset="0"/>
            </a:endParaRPr>
          </a:p>
          <a:p>
            <a:pPr algn="r"/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 does not have the right viscosity &amp; solution conductivity.</a:t>
            </a:r>
          </a:p>
          <a:p>
            <a:pPr algn="r"/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 is design for photolithography.</a:t>
            </a:r>
          </a:p>
          <a:p>
            <a:pPr algn="r"/>
            <a:endParaRPr lang="en-GB" sz="2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34326B-F999-4AA5-A02F-D96B8887BF47}"/>
              </a:ext>
            </a:extLst>
          </p:cNvPr>
          <p:cNvSpPr/>
          <p:nvPr/>
        </p:nvSpPr>
        <p:spPr>
          <a:xfrm>
            <a:off x="938252" y="6447157"/>
            <a:ext cx="1088588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D.R. Flores, Role of rheological properties in near field electrospun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morphology, (2017) 130.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B. Cárdenas Benítez, Advanced Manufacturing Techniques for the Fabrication and Surface Modification of Carbon Nanowires,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Tecnológico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de Monterrey, 2017.</a:t>
            </a:r>
          </a:p>
        </p:txBody>
      </p:sp>
    </p:spTree>
    <p:extLst>
      <p:ext uri="{BB962C8B-B14F-4D97-AF65-F5344CB8AC3E}">
        <p14:creationId xmlns:p14="http://schemas.microsoft.com/office/powerpoint/2010/main" val="834558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13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Best Results so far by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by Braulio &amp; Ricardo</a:t>
            </a:r>
            <a:endParaRPr lang="en-GB" sz="40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695639-29BA-46A0-BB67-81EBEDAB399B}"/>
              </a:ext>
            </a:extLst>
          </p:cNvPr>
          <p:cNvSpPr/>
          <p:nvPr/>
        </p:nvSpPr>
        <p:spPr>
          <a:xfrm>
            <a:off x="938252" y="2306507"/>
            <a:ext cx="7382947" cy="1990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5"/>
              </a:spcAft>
            </a:pPr>
            <a:r>
              <a:rPr lang="en-GB" sz="2400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Fiber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yield rate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of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81 %</a:t>
            </a:r>
          </a:p>
          <a:p>
            <a:pPr>
              <a:spcAft>
                <a:spcPts val="125"/>
              </a:spcAft>
            </a:pP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diameter before pyrolysis of 4.966 </a:t>
            </a:r>
            <a:r>
              <a:rPr lang="el-GR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μ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</a:t>
            </a:r>
          </a:p>
          <a:p>
            <a:pPr>
              <a:spcAft>
                <a:spcPts val="125"/>
              </a:spcAft>
            </a:pP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diameter after pyrolysis of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204 nm</a:t>
            </a:r>
          </a:p>
          <a:p>
            <a:pPr>
              <a:spcAft>
                <a:spcPts val="125"/>
              </a:spcAft>
            </a:pP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length of 60.5 ± 4.3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μm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>
              <a:spcAft>
                <a:spcPts val="125"/>
              </a:spcAft>
            </a:pPr>
            <a:r>
              <a:rPr lang="en-GB" sz="2400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Fiber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resistance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from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407 K</a:t>
            </a:r>
            <a:r>
              <a:rPr lang="el-GR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Ω</a:t>
            </a:r>
            <a:r>
              <a:rPr lang="el-GR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1.727 M</a:t>
            </a:r>
            <a:r>
              <a:rPr lang="el-GR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Ω</a:t>
            </a:r>
            <a:endParaRPr lang="en-GB" sz="2400" dirty="0">
              <a:solidFill>
                <a:schemeClr val="accent4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DE91DE-BB8D-40B8-9EF8-A9439CA649DD}"/>
              </a:ext>
            </a:extLst>
          </p:cNvPr>
          <p:cNvGrpSpPr/>
          <p:nvPr/>
        </p:nvGrpSpPr>
        <p:grpSpPr>
          <a:xfrm>
            <a:off x="8321199" y="1692317"/>
            <a:ext cx="3676125" cy="2198341"/>
            <a:chOff x="7395175" y="1971980"/>
            <a:chExt cx="3248478" cy="216247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28602DB-0F0F-411E-96F7-55801632C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95175" y="1971980"/>
              <a:ext cx="3248478" cy="216247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F13616E-702E-46A6-A0DC-70FFADCA1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6120" r="82328" b="70533"/>
            <a:stretch/>
          </p:blipFill>
          <p:spPr>
            <a:xfrm>
              <a:off x="7395175" y="1971980"/>
              <a:ext cx="574075" cy="63787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C2521A4-D5CC-414D-B204-72358BF1B426}"/>
              </a:ext>
            </a:extLst>
          </p:cNvPr>
          <p:cNvGrpSpPr/>
          <p:nvPr/>
        </p:nvGrpSpPr>
        <p:grpSpPr>
          <a:xfrm>
            <a:off x="8321199" y="3898900"/>
            <a:ext cx="3689908" cy="2206583"/>
            <a:chOff x="7395175" y="4081797"/>
            <a:chExt cx="3248478" cy="239515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7DC6882-6145-4754-AED0-590A9B924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95175" y="4085844"/>
              <a:ext cx="3248478" cy="239110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AB3C1E2-1FE4-444B-B1F2-BA9DBC7C6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9562" r="85846" b="75780"/>
            <a:stretch/>
          </p:blipFill>
          <p:spPr>
            <a:xfrm>
              <a:off x="7395175" y="4081797"/>
              <a:ext cx="459775" cy="350503"/>
            </a:xfrm>
            <a:prstGeom prst="rect">
              <a:avLst/>
            </a:prstGeom>
          </p:spPr>
        </p:pic>
      </p:grp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8B966BE9-FF3B-4983-B9EA-AB724DC67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528716"/>
              </p:ext>
            </p:extLst>
          </p:nvPr>
        </p:nvGraphicFramePr>
        <p:xfrm>
          <a:off x="938252" y="4612073"/>
          <a:ext cx="7382947" cy="9144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614325">
                  <a:extLst>
                    <a:ext uri="{9D8B030D-6E8A-4147-A177-3AD203B41FA5}">
                      <a16:colId xmlns:a16="http://schemas.microsoft.com/office/drawing/2014/main" val="1496004662"/>
                    </a:ext>
                  </a:extLst>
                </a:gridCol>
                <a:gridCol w="2550191">
                  <a:extLst>
                    <a:ext uri="{9D8B030D-6E8A-4147-A177-3AD203B41FA5}">
                      <a16:colId xmlns:a16="http://schemas.microsoft.com/office/drawing/2014/main" val="1367182003"/>
                    </a:ext>
                  </a:extLst>
                </a:gridCol>
                <a:gridCol w="1640084">
                  <a:extLst>
                    <a:ext uri="{9D8B030D-6E8A-4147-A177-3AD203B41FA5}">
                      <a16:colId xmlns:a16="http://schemas.microsoft.com/office/drawing/2014/main" val="3893247284"/>
                    </a:ext>
                  </a:extLst>
                </a:gridCol>
                <a:gridCol w="1578347">
                  <a:extLst>
                    <a:ext uri="{9D8B030D-6E8A-4147-A177-3AD203B41FA5}">
                      <a16:colId xmlns:a16="http://schemas.microsoft.com/office/drawing/2014/main" val="539322526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s-MX" sz="2400" b="0" kern="1200" dirty="0" err="1"/>
                        <a:t>wt</a:t>
                      </a:r>
                      <a:r>
                        <a:rPr lang="es-MX" sz="2400" b="0" kern="1200" dirty="0"/>
                        <a:t>% PEO</a:t>
                      </a:r>
                      <a:endParaRPr lang="en-GB" sz="2400" b="0" kern="1200" dirty="0"/>
                    </a:p>
                    <a:p>
                      <a:pPr algn="ctr"/>
                      <a:r>
                        <a:rPr lang="es-MX" sz="2400" b="0" kern="1200" dirty="0"/>
                        <a:t>0.25</a:t>
                      </a:r>
                      <a:endParaRPr lang="en-GB" sz="24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/>
                        <a:t>SU-8 2002 [mg]</a:t>
                      </a:r>
                      <a:endParaRPr lang="en-GB" sz="2400" b="0" kern="120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/>
                        <a:t>PEO [mg]</a:t>
                      </a:r>
                      <a:endParaRPr lang="en-GB" sz="2400" b="0" kern="120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 dirty="0" err="1"/>
                        <a:t>TBF</a:t>
                      </a:r>
                      <a:r>
                        <a:rPr lang="es-MX" sz="2400" b="0" kern="1200" dirty="0"/>
                        <a:t> [mg]</a:t>
                      </a:r>
                      <a:endParaRPr lang="en-GB" sz="24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55802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sz="2800" b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/>
                        <a:t>2246</a:t>
                      </a:r>
                      <a:endParaRPr lang="en-GB" sz="2400" b="0" kern="120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/>
                        <a:t>5.65</a:t>
                      </a:r>
                      <a:endParaRPr lang="en-GB" sz="2400" b="0" kern="120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 dirty="0"/>
                        <a:t>11.32</a:t>
                      </a:r>
                      <a:endParaRPr lang="en-GB" sz="24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710645"/>
                  </a:ext>
                </a:extLst>
              </a:tr>
            </a:tbl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8D4C6F26-D937-4A2B-8581-5EEC738179FC}"/>
              </a:ext>
            </a:extLst>
          </p:cNvPr>
          <p:cNvSpPr/>
          <p:nvPr/>
        </p:nvSpPr>
        <p:spPr>
          <a:xfrm>
            <a:off x="938252" y="6447157"/>
            <a:ext cx="1088588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D.R. Flores, Role of rheological properties in near field electrospun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morphology, (2017) 130.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B. Cárdenas Benítez, Advanced Manufacturing Techniques for the Fabrication and Surface Modification of Carbon Nanowires,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Tecnológico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de Monterrey, 2017.</a:t>
            </a: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4C0D9B9B-EE3D-4EF4-BBC3-AB59014EEB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8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0AAAC-872B-46D5-BF5A-525FA8B11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14</a:t>
            </a:fld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E92886C-45A0-46CB-96AA-0E9F182B9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Implications of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PEO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E62BE7-B36A-4FE5-9FB7-C222D5776187}"/>
              </a:ext>
            </a:extLst>
          </p:cNvPr>
          <p:cNvSpPr/>
          <p:nvPr/>
        </p:nvSpPr>
        <p:spPr>
          <a:xfrm>
            <a:off x="942833" y="1839981"/>
            <a:ext cx="11242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fiber yield rate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and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fiber conductivity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are impacted negatively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as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PEO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 introduces 					          more oxygen to the solution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EDDF15-36E3-4552-9E69-12EDC92F9C21}"/>
              </a:ext>
            </a:extLst>
          </p:cNvPr>
          <p:cNvSpPr/>
          <p:nvPr/>
        </p:nvSpPr>
        <p:spPr>
          <a:xfrm>
            <a:off x="955247" y="5184461"/>
            <a:ext cx="11242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addition of oxygen decreases the char yield.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C1B0A0-5F02-474B-A0B7-434B98F85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7083" y="4734822"/>
            <a:ext cx="2242925" cy="8550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965E2C-272A-4F3E-BA5C-0F00468BDBA3}"/>
              </a:ext>
            </a:extLst>
          </p:cNvPr>
          <p:cNvSpPr/>
          <p:nvPr/>
        </p:nvSpPr>
        <p:spPr>
          <a:xfrm>
            <a:off x="6576727" y="3698301"/>
            <a:ext cx="56152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High variance in the obtained conductivity across samples.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D4652D-FDD5-4F4C-A90C-80BE3CDD366B}"/>
              </a:ext>
            </a:extLst>
          </p:cNvPr>
          <p:cNvSpPr/>
          <p:nvPr/>
        </p:nvSpPr>
        <p:spPr>
          <a:xfrm>
            <a:off x="955247" y="3698301"/>
            <a:ext cx="56152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Some samples are destroyed during pyrolysis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FD9C6FC-9702-4FF9-A68C-F0157237FD35}"/>
              </a:ext>
            </a:extLst>
          </p:cNvPr>
          <p:cNvCxnSpPr>
            <a:cxnSpLocks/>
          </p:cNvCxnSpPr>
          <p:nvPr/>
        </p:nvCxnSpPr>
        <p:spPr>
          <a:xfrm>
            <a:off x="5980386" y="2335167"/>
            <a:ext cx="809001" cy="1440023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024287-3FE2-447C-8725-87BAFF046986}"/>
              </a:ext>
            </a:extLst>
          </p:cNvPr>
          <p:cNvCxnSpPr>
            <a:cxnSpLocks/>
          </p:cNvCxnSpPr>
          <p:nvPr/>
        </p:nvCxnSpPr>
        <p:spPr>
          <a:xfrm>
            <a:off x="2638097" y="2363201"/>
            <a:ext cx="0" cy="1411989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5D91440E-988A-45A1-B779-6B19A04DE5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65F7FC1-4894-4870-9D3E-9100303F2428}"/>
              </a:ext>
            </a:extLst>
          </p:cNvPr>
          <p:cNvSpPr/>
          <p:nvPr/>
        </p:nvSpPr>
        <p:spPr>
          <a:xfrm>
            <a:off x="938252" y="6447157"/>
            <a:ext cx="1088588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D.R. Flores, Role of rheological properties in near field electrospun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morphology, (2017) 130.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B. Cárdenas Benítez, Advanced Manufacturing Techniques for the Fabrication and Surface Modification of Carbon Nanowires,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Tecnológico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de Monterrey, 2017.</a:t>
            </a:r>
          </a:p>
        </p:txBody>
      </p:sp>
    </p:spTree>
    <p:extLst>
      <p:ext uri="{BB962C8B-B14F-4D97-AF65-F5344CB8AC3E}">
        <p14:creationId xmlns:p14="http://schemas.microsoft.com/office/powerpoint/2010/main" val="1677070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Objectives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15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0A3786-ACCF-4CE5-990B-2C6478105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358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AFA49-4C50-465A-8E9B-5C7814C1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16</a:t>
            </a:fld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D80BE9D-4F2C-46F1-855C-39327CA51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Objectives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93FB26-EB9E-4624-8422-BFB28A3FB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4"/>
            <a:ext cx="1124296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General.	Study the feasibility of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 the fabrication of glass-like carbon 			nanowires.</a:t>
            </a:r>
          </a:p>
          <a:p>
            <a:pPr marL="0" indent="0">
              <a:buNone/>
            </a:pP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Specific1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	Replace the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 photoresist with a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new polymer solution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that can be 			electrospun by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photopolymerized, and then pyrolyzed.</a:t>
            </a:r>
          </a:p>
          <a:p>
            <a:pPr marL="0" indent="0">
              <a:buNone/>
            </a:pP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Specific2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	Determine if polymer solutions can be easily employed for conducting 			carbon nano-wire production through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rheological analyses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Specific3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	Discover a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similar </a:t>
            </a:r>
            <a:r>
              <a:rPr lang="en-GB" sz="2400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PEO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-</a:t>
            </a:r>
            <a:r>
              <a:rPr lang="en-GB" sz="2400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SU8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-TBF material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 allow the electrospinning 			process as well as input favourable properties to the carbon nanowire			yield.</a:t>
            </a:r>
          </a:p>
        </p:txBody>
      </p:sp>
    </p:spTree>
    <p:extLst>
      <p:ext uri="{BB962C8B-B14F-4D97-AF65-F5344CB8AC3E}">
        <p14:creationId xmlns:p14="http://schemas.microsoft.com/office/powerpoint/2010/main" val="2465269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literature review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17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0A3786-ACCF-4CE5-990B-2C6478105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D98D3C-D1C0-4BE9-82F1-CD6E49D44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833" y="0"/>
            <a:ext cx="11242960" cy="10855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Specific Objective 1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	Replace the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 photoresist with a new polymer solution that can be 				electrospun by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photopolymerized, and then pyrolyzed.</a:t>
            </a:r>
          </a:p>
        </p:txBody>
      </p:sp>
    </p:spTree>
    <p:extLst>
      <p:ext uri="{BB962C8B-B14F-4D97-AF65-F5344CB8AC3E}">
        <p14:creationId xmlns:p14="http://schemas.microsoft.com/office/powerpoint/2010/main" val="1253488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875BE-FF00-49D9-8894-3EB27B7F9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D0C6FC-50F4-4264-BBC1-7550DEC0F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842671"/>
            <a:ext cx="7727674" cy="452479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8050403-371C-4863-B627-52F78E322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490538"/>
            <a:ext cx="11239500" cy="1325562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History of NFES literature</a:t>
            </a:r>
            <a:b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(first NFES apparatus built in 2003 by J.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Kameoka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et al.)</a:t>
            </a:r>
            <a:endParaRPr lang="en-GB" sz="4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7E0E4ED-72FE-4DBE-A2A2-7EE4BADFD0E3}"/>
              </a:ext>
            </a:extLst>
          </p:cNvPr>
          <p:cNvCxnSpPr/>
          <p:nvPr/>
        </p:nvCxnSpPr>
        <p:spPr>
          <a:xfrm flipV="1">
            <a:off x="4535300" y="1865450"/>
            <a:ext cx="0" cy="424069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7CF6B2-DA35-406B-A835-6097C24111A5}"/>
              </a:ext>
            </a:extLst>
          </p:cNvPr>
          <p:cNvCxnSpPr>
            <a:cxnSpLocks/>
          </p:cNvCxnSpPr>
          <p:nvPr/>
        </p:nvCxnSpPr>
        <p:spPr>
          <a:xfrm flipV="1">
            <a:off x="4638261" y="1604687"/>
            <a:ext cx="795130" cy="234192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4E57CF1-7C19-499F-8840-179443FE97F3}"/>
              </a:ext>
            </a:extLst>
          </p:cNvPr>
          <p:cNvSpPr/>
          <p:nvPr/>
        </p:nvSpPr>
        <p:spPr>
          <a:xfrm>
            <a:off x="942859" y="6408896"/>
            <a:ext cx="107305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J.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Kameoka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R. Orth, Y. Yang, D.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Czaplewski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R. Mathers, G.W. Coates, H.G.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Craighead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 scanning tip electrospinning source for deposition of oriented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nanofibres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Nanotechnology. 14 (2003) 1124–1129. https://doi.org/10.1088/0957-4484/14/10/310.</a:t>
            </a:r>
          </a:p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C. Chang, K.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Limkrailassiri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L. Lin, Continuous near-field electrospinning for large area deposition of orderly nanofiber patterns,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Appl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Phys Lett. (2008) 3. https://doi.org/10.1063/1.2975834.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625A3D-D52E-4D06-9B17-64EA7C9C3D5F}"/>
              </a:ext>
            </a:extLst>
          </p:cNvPr>
          <p:cNvSpPr/>
          <p:nvPr/>
        </p:nvSpPr>
        <p:spPr>
          <a:xfrm>
            <a:off x="8854887" y="2646970"/>
            <a:ext cx="320702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Thinnest fiber achieved by C. Chang et al. with ~50 nm in diameter. (PEO in water)</a:t>
            </a:r>
          </a:p>
          <a:p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However, </a:t>
            </a:r>
            <a:r>
              <a:rPr lang="en-GB" sz="2400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fiber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yield rate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was not reported </a:t>
            </a:r>
          </a:p>
        </p:txBody>
      </p:sp>
    </p:spTree>
    <p:extLst>
      <p:ext uri="{BB962C8B-B14F-4D97-AF65-F5344CB8AC3E}">
        <p14:creationId xmlns:p14="http://schemas.microsoft.com/office/powerpoint/2010/main" val="3342030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Data collection</a:t>
            </a:r>
            <a:b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(analysis of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articles from 2003 to 2020)</a:t>
            </a:r>
            <a:endParaRPr lang="en-GB" sz="4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1690688"/>
            <a:ext cx="112429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Use case 1 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(ideal case)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The author mentions the process parameters and fiber properties within the article 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in writing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380642-1FBF-4A94-88E3-DE874BEDA2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" t="1467" r="1758" b="2913"/>
          <a:stretch/>
        </p:blipFill>
        <p:spPr>
          <a:xfrm>
            <a:off x="4686979" y="4664418"/>
            <a:ext cx="2565216" cy="2032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3E7398-AE93-43B9-9E16-D745D47446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" t="2534" r="2184" b="2627"/>
          <a:stretch/>
        </p:blipFill>
        <p:spPr>
          <a:xfrm>
            <a:off x="2562688" y="4085809"/>
            <a:ext cx="2565216" cy="20797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6AC648-FF4D-4D8F-A506-2648A000AA85}"/>
              </a:ext>
            </a:extLst>
          </p:cNvPr>
          <p:cNvSpPr/>
          <p:nvPr/>
        </p:nvSpPr>
        <p:spPr>
          <a:xfrm>
            <a:off x="2381340" y="6322626"/>
            <a:ext cx="2366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Figures from Min2013</a:t>
            </a:r>
            <a:endParaRPr lang="en-GB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DF6EAD-2CDB-42FD-917E-CBC5D4113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543" y="2644795"/>
            <a:ext cx="2485495" cy="26980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15227A-4B88-4BAD-8FE1-3D4E95957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684" y="3498461"/>
            <a:ext cx="5344271" cy="9907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4CE414F-AF7B-4594-A660-3CDBFD1C622A}"/>
              </a:ext>
            </a:extLst>
          </p:cNvPr>
          <p:cNvSpPr/>
          <p:nvPr/>
        </p:nvSpPr>
        <p:spPr>
          <a:xfrm>
            <a:off x="6091676" y="3094038"/>
            <a:ext cx="1365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Fattahi2017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56627C26-B650-4B9E-AEAF-1E01C1A124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6A7148C-EFBF-4AA7-BCA6-3B5215DB7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007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CD107-D7DB-4A9B-AA15-4038D49BB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71A9A-8031-4781-96A0-B9A565693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5"/>
            <a:ext cx="11242960" cy="4351338"/>
          </a:xfrm>
        </p:spPr>
        <p:txBody>
          <a:bodyPr/>
          <a:lstStyle/>
          <a:p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&lt;a point for discussion&gt;		: &lt;5min</a:t>
            </a:r>
          </a:p>
          <a:p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&lt;another point for discussion&gt;	: ~20min</a:t>
            </a:r>
          </a:p>
          <a:p>
            <a:endParaRPr lang="en-GB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7BD6F-5EC3-42E2-B061-A46734EB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</a:t>
            </a:fld>
            <a:endParaRPr lang="en-GB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EFDD22C-B86F-45E5-B4F4-48042876C1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276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756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Data collection</a:t>
            </a:r>
            <a:b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(analysis of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articles from 2003 to 2020)</a:t>
            </a:r>
            <a:endParaRPr lang="en-GB" sz="4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1690688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Use case 2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(typical case)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The author provides the data in 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plots and graphs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0CCF5F-4E93-4508-9967-529E6A8A0F2A}"/>
              </a:ext>
            </a:extLst>
          </p:cNvPr>
          <p:cNvSpPr/>
          <p:nvPr/>
        </p:nvSpPr>
        <p:spPr>
          <a:xfrm>
            <a:off x="949040" y="2322667"/>
            <a:ext cx="112305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WebPlotDigitalizer</a:t>
            </a:r>
            <a:r>
              <a:rPr lang="en-GB" sz="16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(https://github.com/ankitrohatgi/WebPlotDigitizer)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4C95BD-488F-4038-9F8E-2A212CC9C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106" y="2837406"/>
            <a:ext cx="5621480" cy="361337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8E5D86C-6C3F-4631-873C-A887740015FA}"/>
              </a:ext>
            </a:extLst>
          </p:cNvPr>
          <p:cNvSpPr/>
          <p:nvPr/>
        </p:nvSpPr>
        <p:spPr>
          <a:xfrm>
            <a:off x="6564313" y="6450779"/>
            <a:ext cx="5621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Applied voltage vs. fiber diameter by Madou2011</a:t>
            </a:r>
            <a:endParaRPr lang="en-GB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90E34C-6E6F-4165-9445-5C1E7B234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340" y="2995223"/>
            <a:ext cx="4284655" cy="330621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0121CCB-EB6C-4AC1-88CB-7254310AF1EE}"/>
              </a:ext>
            </a:extLst>
          </p:cNvPr>
          <p:cNvSpPr/>
          <p:nvPr/>
        </p:nvSpPr>
        <p:spPr>
          <a:xfrm>
            <a:off x="942834" y="6396335"/>
            <a:ext cx="56090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M.J.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Madou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D. Dunn-Rankin, L.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Kulinsky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Mirsepassi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G.S. Bisht, S. Oh, G. Canton, Controlled Continuous Patterning of Polymeric Nanofibers on Three-Dimensional Substrates Using Low-Voltage Near-Field Electrospinning, Nano Lett. 11 (2011) 1831–1837. https://doi.org/10.1021/nl2006164.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A42EA35-54B5-42B4-A8B7-1AA17BDC0D1E}"/>
              </a:ext>
            </a:extLst>
          </p:cNvPr>
          <p:cNvCxnSpPr>
            <a:cxnSpLocks/>
            <a:stCxn id="9" idx="3"/>
            <a:endCxn id="15" idx="1"/>
          </p:cNvCxnSpPr>
          <p:nvPr/>
        </p:nvCxnSpPr>
        <p:spPr>
          <a:xfrm flipV="1">
            <a:off x="5347995" y="4644093"/>
            <a:ext cx="1210111" cy="4240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>
            <a:extLst>
              <a:ext uri="{FF2B5EF4-FFF2-40B4-BE49-F238E27FC236}">
                <a16:creationId xmlns:a16="http://schemas.microsoft.com/office/drawing/2014/main" id="{34C12600-02F4-4E9B-A696-65C29210F9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7F293FB-65D3-4F57-8536-1B0293491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880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6D9FB16-94A4-4983-8241-D6005B11FD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" t="787" r="1528" b="2934"/>
          <a:stretch/>
        </p:blipFill>
        <p:spPr bwMode="auto">
          <a:xfrm>
            <a:off x="3134601" y="4152627"/>
            <a:ext cx="3156833" cy="250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6386451-B781-4260-B3D6-55E1D3CF36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26"/>
          <a:stretch/>
        </p:blipFill>
        <p:spPr bwMode="auto">
          <a:xfrm>
            <a:off x="8713964" y="3114026"/>
            <a:ext cx="3319903" cy="220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Data collection</a:t>
            </a:r>
            <a:b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(analysis of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articles from 2003 to 2020)</a:t>
            </a:r>
            <a:endParaRPr lang="en-GB" sz="4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1690688"/>
            <a:ext cx="112429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Use case 3 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(difficult case)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The author does not mention the fiber diameter in writing but provides a 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EM characterization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5BF67E-417D-44CC-89DC-072EB92A6845}"/>
              </a:ext>
            </a:extLst>
          </p:cNvPr>
          <p:cNvSpPr/>
          <p:nvPr/>
        </p:nvSpPr>
        <p:spPr>
          <a:xfrm>
            <a:off x="949039" y="2644795"/>
            <a:ext cx="77428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Python Image Analysis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(with a 4.3% error in avg.)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31BF2B-058A-4806-A880-43CC1B84114D}"/>
              </a:ext>
            </a:extLst>
          </p:cNvPr>
          <p:cNvSpPr/>
          <p:nvPr/>
        </p:nvSpPr>
        <p:spPr>
          <a:xfrm>
            <a:off x="10067240" y="5792555"/>
            <a:ext cx="19666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Figure from Camillo2013</a:t>
            </a:r>
            <a:endParaRPr lang="en-GB" sz="12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4DAC122-832E-4A3F-911E-DEEBC69E2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6"/>
          <a:stretch/>
        </p:blipFill>
        <p:spPr bwMode="auto">
          <a:xfrm>
            <a:off x="7262706" y="3895737"/>
            <a:ext cx="2810741" cy="254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08A085E3-B005-4BB8-BBD2-CFD61C9E7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40" y="3222003"/>
            <a:ext cx="3156833" cy="254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2638DC6-92C6-4BEA-940F-E322BBC28D93}"/>
              </a:ext>
            </a:extLst>
          </p:cNvPr>
          <p:cNvSpPr/>
          <p:nvPr/>
        </p:nvSpPr>
        <p:spPr>
          <a:xfrm>
            <a:off x="4118954" y="3726365"/>
            <a:ext cx="2366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Figures from Min2013</a:t>
            </a:r>
            <a:endParaRPr lang="en-GB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AFBA10-8B2C-4F6D-BBB8-3DEBDC7F8BD7}"/>
              </a:ext>
            </a:extLst>
          </p:cNvPr>
          <p:cNvSpPr/>
          <p:nvPr/>
        </p:nvSpPr>
        <p:spPr>
          <a:xfrm>
            <a:off x="6564312" y="6518104"/>
            <a:ext cx="56214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6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https://github.com/katagirimx/OpenCV-image-measuring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19EE2E-A6BA-459D-9917-6FB9C8BC91FA}"/>
              </a:ext>
            </a:extLst>
          </p:cNvPr>
          <p:cNvSpPr/>
          <p:nvPr/>
        </p:nvSpPr>
        <p:spPr>
          <a:xfrm>
            <a:off x="8698108" y="2732079"/>
            <a:ext cx="2604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Figure from Camillo2013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406C5EBA-6DF3-4A0A-B773-63EDCED2BD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D810B4C-D71D-4BE1-B827-0EA3E575E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453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CBA5E-B52F-4B23-BB8C-74D1545AB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22</a:t>
            </a:fld>
            <a:endParaRPr lang="en-GB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351E174-0BA1-4AB8-9DA1-DEF72B487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E1624FC-95D3-46DF-9054-1DC58E7D8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0" y="396874"/>
            <a:ext cx="6096000" cy="6096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2A31B3-E87E-48D5-8EFB-5F124FC5A59C}"/>
              </a:ext>
            </a:extLst>
          </p:cNvPr>
          <p:cNvSpPr/>
          <p:nvPr/>
        </p:nvSpPr>
        <p:spPr>
          <a:xfrm>
            <a:off x="5989154" y="1854198"/>
            <a:ext cx="1486408" cy="35242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64021A-A491-4C11-99ED-2C2C592AFC3D}"/>
              </a:ext>
            </a:extLst>
          </p:cNvPr>
          <p:cNvSpPr/>
          <p:nvPr/>
        </p:nvSpPr>
        <p:spPr>
          <a:xfrm>
            <a:off x="5989154" y="2206624"/>
            <a:ext cx="1486408" cy="35242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D423C9-0A7F-48A2-BC19-ACBE97F43415}"/>
              </a:ext>
            </a:extLst>
          </p:cNvPr>
          <p:cNvSpPr/>
          <p:nvPr/>
        </p:nvSpPr>
        <p:spPr>
          <a:xfrm>
            <a:off x="5989154" y="2559047"/>
            <a:ext cx="1486408" cy="35242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3A6E3F-166F-4EE6-8712-7B9F1B056141}"/>
              </a:ext>
            </a:extLst>
          </p:cNvPr>
          <p:cNvSpPr/>
          <p:nvPr/>
        </p:nvSpPr>
        <p:spPr>
          <a:xfrm>
            <a:off x="5989154" y="3254368"/>
            <a:ext cx="1486408" cy="35242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C9A800-D260-4310-9AE2-DDAFF36ED40D}"/>
              </a:ext>
            </a:extLst>
          </p:cNvPr>
          <p:cNvSpPr/>
          <p:nvPr/>
        </p:nvSpPr>
        <p:spPr>
          <a:xfrm>
            <a:off x="5989154" y="3606794"/>
            <a:ext cx="1486408" cy="35242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84DE87-3949-4C0A-B65C-7F06E17135D4}"/>
              </a:ext>
            </a:extLst>
          </p:cNvPr>
          <p:cNvSpPr/>
          <p:nvPr/>
        </p:nvSpPr>
        <p:spPr>
          <a:xfrm rot="5400000">
            <a:off x="10759274" y="5573457"/>
            <a:ext cx="1486408" cy="35242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CECBA1-6AA5-448D-A73C-877BFA08D95F}"/>
              </a:ext>
            </a:extLst>
          </p:cNvPr>
          <p:cNvSpPr/>
          <p:nvPr/>
        </p:nvSpPr>
        <p:spPr>
          <a:xfrm>
            <a:off x="956931" y="1921380"/>
            <a:ext cx="50343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Concentration,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Nozzle Diameter,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Solution Deposition Rate,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Nozzle to Collector Distance &amp;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Applied Voltage</a:t>
            </a:r>
          </a:p>
          <a:p>
            <a:endParaRPr lang="en-GB" sz="240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are the main drivers of the </a:t>
            </a:r>
            <a:r>
              <a:rPr lang="en-GB" sz="2400" b="1">
                <a:solidFill>
                  <a:schemeClr val="accent4"/>
                </a:solidFill>
                <a:latin typeface="Arial Nova Light" panose="020B0304020202020204" pitchFamily="34" charset="0"/>
              </a:rPr>
              <a:t>final Fiber Diameter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17318B7-4D3E-473B-B75E-1AE6160F9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 1.1:</a:t>
            </a:r>
            <a:endParaRPr lang="en-GB" sz="4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049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23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97E261-CB4F-4ACC-8ED8-22F56081B1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317" y="1"/>
            <a:ext cx="5627687" cy="3392488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B4F14E-DFAF-46F9-BB75-9DBA70009F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26" y="0"/>
            <a:ext cx="5627687" cy="3392488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0667E7-61B5-48C7-B11A-918BD8B2D5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318" y="3392489"/>
            <a:ext cx="5627687" cy="3465512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242CE5-E8EA-4B0F-B689-593176D660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28" y="3392489"/>
            <a:ext cx="5627688" cy="346551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3EB2303-C316-496D-BE6F-97D8F1A0E27C}"/>
              </a:ext>
            </a:extLst>
          </p:cNvPr>
          <p:cNvSpPr/>
          <p:nvPr/>
        </p:nvSpPr>
        <p:spPr>
          <a:xfrm>
            <a:off x="1311048" y="75610"/>
            <a:ext cx="38451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low polymer concentrations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C255B8-45AC-4366-881C-93ED0CC3FCC6}"/>
              </a:ext>
            </a:extLst>
          </p:cNvPr>
          <p:cNvSpPr/>
          <p:nvPr/>
        </p:nvSpPr>
        <p:spPr>
          <a:xfrm>
            <a:off x="6938736" y="75610"/>
            <a:ext cx="23449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slow solution deposition rates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58E390-80E2-480A-821F-D6C3C94A4643}"/>
              </a:ext>
            </a:extLst>
          </p:cNvPr>
          <p:cNvSpPr/>
          <p:nvPr/>
        </p:nvSpPr>
        <p:spPr>
          <a:xfrm>
            <a:off x="1298509" y="3468098"/>
            <a:ext cx="18256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</a:t>
            </a:r>
            <a:r>
              <a:rPr lang="en-GB" sz="2400" b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mall nozzle</a:t>
            </a:r>
          </a:p>
          <a:p>
            <a:r>
              <a:rPr lang="en-GB" sz="2400" b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diameters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DF368D-01E3-4D3E-B48A-AA8271DD67DF}"/>
              </a:ext>
            </a:extLst>
          </p:cNvPr>
          <p:cNvSpPr/>
          <p:nvPr/>
        </p:nvSpPr>
        <p:spPr>
          <a:xfrm>
            <a:off x="7063866" y="3579222"/>
            <a:ext cx="19277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low voltages</a:t>
            </a:r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00F15594-53D9-44AC-B440-3394E3D5E5A0}"/>
              </a:ext>
            </a:extLst>
          </p:cNvPr>
          <p:cNvSpPr txBox="1">
            <a:spLocks/>
          </p:cNvSpPr>
          <p:nvPr/>
        </p:nvSpPr>
        <p:spPr>
          <a:xfrm>
            <a:off x="11673449" y="6492875"/>
            <a:ext cx="518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F922D5-DBBB-4193-BE70-B740CC9842E5}" type="slidenum">
              <a:rPr lang="en-GB" smtClean="0"/>
              <a:pPr/>
              <a:t>23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69CE02-015C-4C06-8601-F934F9B0BF87}"/>
              </a:ext>
            </a:extLst>
          </p:cNvPr>
          <p:cNvSpPr/>
          <p:nvPr/>
        </p:nvSpPr>
        <p:spPr>
          <a:xfrm rot="16200000">
            <a:off x="-1967241" y="1967568"/>
            <a:ext cx="488924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Conclusion 1.1:</a:t>
            </a:r>
          </a:p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Process Parameters 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E2FDEAB1-FC1C-425C-8817-F54B18C252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803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D418D-A0DE-44E6-A625-CF906BC75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24</a:t>
            </a:fld>
            <a:endParaRPr lang="en-GB"/>
          </a:p>
        </p:txBody>
      </p: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C96E92C2-1D9B-4D29-AE12-AB0F1DA58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33" y="2401134"/>
            <a:ext cx="5621480" cy="3799420"/>
          </a:xfrm>
          <a:prstGeom prst="rect">
            <a:avLst/>
          </a:prstGeom>
        </p:spPr>
      </p:pic>
      <p:pic>
        <p:nvPicPr>
          <p:cNvPr id="6" name="Picture 5" descr="A screenshot of a map&#10;&#10;Description automatically generated">
            <a:extLst>
              <a:ext uri="{FF2B5EF4-FFF2-40B4-BE49-F238E27FC236}">
                <a16:creationId xmlns:a16="http://schemas.microsoft.com/office/drawing/2014/main" id="{9CA00B99-270F-47B5-ABEC-1310970BF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313" y="2398079"/>
            <a:ext cx="5632722" cy="379942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F58C1AB-ED49-41C8-967C-D8FBB730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833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 1.2: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Let’s focus on </a:t>
            </a:r>
            <a:r>
              <a:rPr lang="en-GB" sz="4000" dirty="0">
                <a:solidFill>
                  <a:schemeClr val="accent4"/>
                </a:solidFill>
                <a:latin typeface="Arial Nova Light" panose="020B0304020202020204" pitchFamily="34" charset="0"/>
                <a:ea typeface="+mn-ea"/>
                <a:cs typeface="+mn-cs"/>
              </a:rPr>
              <a:t>polymer concentration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E86459-168F-4983-AA84-E66939360583}"/>
              </a:ext>
            </a:extLst>
          </p:cNvPr>
          <p:cNvSpPr/>
          <p:nvPr/>
        </p:nvSpPr>
        <p:spPr>
          <a:xfrm>
            <a:off x="949040" y="1325563"/>
            <a:ext cx="11242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>
                <a:solidFill>
                  <a:schemeClr val="accent4"/>
                </a:solidFill>
                <a:latin typeface="Arial Nova Light" panose="020B0304020202020204" pitchFamily="34" charset="0"/>
              </a:rPr>
              <a:t>Polymer concentration </a:t>
            </a:r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is the most reliable process parameter to control the morphology of electrospun fibers. (regardless the type of NFES process)</a:t>
            </a:r>
            <a:endParaRPr lang="en-GB" sz="2400" b="1">
              <a:solidFill>
                <a:schemeClr val="accent4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BCB03D5-BEF0-4F06-8683-2B20C976C899}"/>
              </a:ext>
            </a:extLst>
          </p:cNvPr>
          <p:cNvSpPr/>
          <p:nvPr/>
        </p:nvSpPr>
        <p:spPr>
          <a:xfrm>
            <a:off x="5570376" y="5210531"/>
            <a:ext cx="662473" cy="643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731A0E4-1567-4D97-8ADA-3BF1BED875D3}"/>
              </a:ext>
            </a:extLst>
          </p:cNvPr>
          <p:cNvSpPr/>
          <p:nvPr/>
        </p:nvSpPr>
        <p:spPr>
          <a:xfrm>
            <a:off x="1296955" y="4693298"/>
            <a:ext cx="867747" cy="643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BB72459-8A1D-4917-8F5C-20F396E40C47}"/>
              </a:ext>
            </a:extLst>
          </p:cNvPr>
          <p:cNvSpPr/>
          <p:nvPr/>
        </p:nvSpPr>
        <p:spPr>
          <a:xfrm>
            <a:off x="8182947" y="3816220"/>
            <a:ext cx="2397967" cy="1688841"/>
          </a:xfrm>
          <a:custGeom>
            <a:avLst/>
            <a:gdLst>
              <a:gd name="connsiteX0" fmla="*/ 0 w 2397967"/>
              <a:gd name="connsiteY0" fmla="*/ 0 h 1688841"/>
              <a:gd name="connsiteX1" fmla="*/ 1716833 w 2397967"/>
              <a:gd name="connsiteY1" fmla="*/ 979715 h 1688841"/>
              <a:gd name="connsiteX2" fmla="*/ 2397967 w 2397967"/>
              <a:gd name="connsiteY2" fmla="*/ 1688841 h 168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7967" h="1688841">
                <a:moveTo>
                  <a:pt x="0" y="0"/>
                </a:moveTo>
                <a:cubicBezTo>
                  <a:pt x="658586" y="349121"/>
                  <a:pt x="1317172" y="698242"/>
                  <a:pt x="1716833" y="979715"/>
                </a:cubicBezTo>
                <a:cubicBezTo>
                  <a:pt x="2116494" y="1261188"/>
                  <a:pt x="2257230" y="1475014"/>
                  <a:pt x="2397967" y="168884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0C9831E-7950-4C01-86F7-072E969D1C29}"/>
              </a:ext>
            </a:extLst>
          </p:cNvPr>
          <p:cNvSpPr/>
          <p:nvPr/>
        </p:nvSpPr>
        <p:spPr>
          <a:xfrm>
            <a:off x="8826759" y="2593910"/>
            <a:ext cx="2967135" cy="1268963"/>
          </a:xfrm>
          <a:custGeom>
            <a:avLst/>
            <a:gdLst>
              <a:gd name="connsiteX0" fmla="*/ 0 w 2967135"/>
              <a:gd name="connsiteY0" fmla="*/ 0 h 1268963"/>
              <a:gd name="connsiteX1" fmla="*/ 1558212 w 2967135"/>
              <a:gd name="connsiteY1" fmla="*/ 242596 h 1268963"/>
              <a:gd name="connsiteX2" fmla="*/ 2967135 w 2967135"/>
              <a:gd name="connsiteY2" fmla="*/ 1268963 h 1268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7135" h="1268963">
                <a:moveTo>
                  <a:pt x="0" y="0"/>
                </a:moveTo>
                <a:cubicBezTo>
                  <a:pt x="531845" y="15551"/>
                  <a:pt x="1063690" y="31102"/>
                  <a:pt x="1558212" y="242596"/>
                </a:cubicBezTo>
                <a:cubicBezTo>
                  <a:pt x="2052735" y="454090"/>
                  <a:pt x="2691882" y="1049694"/>
                  <a:pt x="2967135" y="126896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3FD8B93-1D99-47FA-B6C2-0D4B8EC8E7CB}"/>
              </a:ext>
            </a:extLst>
          </p:cNvPr>
          <p:cNvSpPr/>
          <p:nvPr/>
        </p:nvSpPr>
        <p:spPr>
          <a:xfrm>
            <a:off x="7100596" y="5131837"/>
            <a:ext cx="1968759" cy="391885"/>
          </a:xfrm>
          <a:custGeom>
            <a:avLst/>
            <a:gdLst>
              <a:gd name="connsiteX0" fmla="*/ 0 w 1968759"/>
              <a:gd name="connsiteY0" fmla="*/ 0 h 391885"/>
              <a:gd name="connsiteX1" fmla="*/ 1138335 w 1968759"/>
              <a:gd name="connsiteY1" fmla="*/ 130628 h 391885"/>
              <a:gd name="connsiteX2" fmla="*/ 1968759 w 1968759"/>
              <a:gd name="connsiteY2" fmla="*/ 391885 h 391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8759" h="391885">
                <a:moveTo>
                  <a:pt x="0" y="0"/>
                </a:moveTo>
                <a:cubicBezTo>
                  <a:pt x="405104" y="32657"/>
                  <a:pt x="810208" y="65314"/>
                  <a:pt x="1138335" y="130628"/>
                </a:cubicBezTo>
                <a:cubicBezTo>
                  <a:pt x="1466462" y="195942"/>
                  <a:pt x="1717610" y="293913"/>
                  <a:pt x="1968759" y="39188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ECAE0DA-9991-4EAE-ADC5-5E6B00226F30}"/>
              </a:ext>
            </a:extLst>
          </p:cNvPr>
          <p:cNvSpPr/>
          <p:nvPr/>
        </p:nvSpPr>
        <p:spPr>
          <a:xfrm>
            <a:off x="7128588" y="5663682"/>
            <a:ext cx="1940767" cy="223934"/>
          </a:xfrm>
          <a:custGeom>
            <a:avLst/>
            <a:gdLst>
              <a:gd name="connsiteX0" fmla="*/ 0 w 1940767"/>
              <a:gd name="connsiteY0" fmla="*/ 0 h 223934"/>
              <a:gd name="connsiteX1" fmla="*/ 1017036 w 1940767"/>
              <a:gd name="connsiteY1" fmla="*/ 37322 h 223934"/>
              <a:gd name="connsiteX2" fmla="*/ 1940767 w 1940767"/>
              <a:gd name="connsiteY2" fmla="*/ 223934 h 22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0767" h="223934">
                <a:moveTo>
                  <a:pt x="0" y="0"/>
                </a:moveTo>
                <a:cubicBezTo>
                  <a:pt x="346787" y="0"/>
                  <a:pt x="693575" y="0"/>
                  <a:pt x="1017036" y="37322"/>
                </a:cubicBezTo>
                <a:cubicBezTo>
                  <a:pt x="1340497" y="74644"/>
                  <a:pt x="1640632" y="149289"/>
                  <a:pt x="1940767" y="22393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2854006-C1B6-4C59-B2D6-8F54A1FE68E8}"/>
              </a:ext>
            </a:extLst>
          </p:cNvPr>
          <p:cNvSpPr/>
          <p:nvPr/>
        </p:nvSpPr>
        <p:spPr>
          <a:xfrm>
            <a:off x="8432882" y="4693297"/>
            <a:ext cx="636473" cy="62048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AFD5991-23BA-4EC6-A139-A048434FE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798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D4F57-E65D-4229-A049-DCA6779F7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25</a:t>
            </a:fld>
            <a:endParaRPr lang="en-GB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3AE0AE12-F708-4B7E-A71C-09BDE37E5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931" y="2426534"/>
            <a:ext cx="5604862" cy="379942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E7449EF-4A7E-4A62-A7CE-E5715E37E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833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 1.2: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Let’s focus on </a:t>
            </a:r>
            <a:r>
              <a:rPr lang="en-GB" sz="4000" dirty="0">
                <a:solidFill>
                  <a:schemeClr val="accent4"/>
                </a:solidFill>
                <a:latin typeface="Arial Nova Light" panose="020B0304020202020204" pitchFamily="34" charset="0"/>
                <a:ea typeface="+mn-ea"/>
                <a:cs typeface="+mn-cs"/>
              </a:rPr>
              <a:t>polymer concentration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ACF505-BDAE-4317-8FC6-CD57DE46D210}"/>
              </a:ext>
            </a:extLst>
          </p:cNvPr>
          <p:cNvSpPr/>
          <p:nvPr/>
        </p:nvSpPr>
        <p:spPr>
          <a:xfrm>
            <a:off x="949040" y="1325563"/>
            <a:ext cx="11242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Polymer concentration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is the most reliable process parameter to control the morphology of electrospun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(regardless the type of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process)</a:t>
            </a:r>
            <a:endParaRPr lang="en-GB" sz="2400" b="1" dirty="0">
              <a:solidFill>
                <a:schemeClr val="accent4"/>
              </a:solidFill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757ED5-2CAC-4F2E-AE97-CC1AF55F8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12" y="2426534"/>
            <a:ext cx="5641119" cy="3799421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3F8EEB-EDEE-4E0E-9FC8-6BA32865AF6E}"/>
              </a:ext>
            </a:extLst>
          </p:cNvPr>
          <p:cNvSpPr/>
          <p:nvPr/>
        </p:nvSpPr>
        <p:spPr>
          <a:xfrm>
            <a:off x="1464906" y="2631233"/>
            <a:ext cx="4767943" cy="2612571"/>
          </a:xfrm>
          <a:custGeom>
            <a:avLst/>
            <a:gdLst>
              <a:gd name="connsiteX0" fmla="*/ 0 w 4767943"/>
              <a:gd name="connsiteY0" fmla="*/ 2612571 h 2612571"/>
              <a:gd name="connsiteX1" fmla="*/ 2099388 w 4767943"/>
              <a:gd name="connsiteY1" fmla="*/ 1847461 h 2612571"/>
              <a:gd name="connsiteX2" fmla="*/ 3032449 w 4767943"/>
              <a:gd name="connsiteY2" fmla="*/ 363894 h 2612571"/>
              <a:gd name="connsiteX3" fmla="*/ 4767943 w 4767943"/>
              <a:gd name="connsiteY3" fmla="*/ 0 h 261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7943" h="2612571">
                <a:moveTo>
                  <a:pt x="0" y="2612571"/>
                </a:moveTo>
                <a:cubicBezTo>
                  <a:pt x="796990" y="2417405"/>
                  <a:pt x="1593980" y="2222240"/>
                  <a:pt x="2099388" y="1847461"/>
                </a:cubicBezTo>
                <a:cubicBezTo>
                  <a:pt x="2604796" y="1472681"/>
                  <a:pt x="2587690" y="671804"/>
                  <a:pt x="3032449" y="363894"/>
                </a:cubicBezTo>
                <a:cubicBezTo>
                  <a:pt x="3477208" y="55984"/>
                  <a:pt x="4122575" y="27992"/>
                  <a:pt x="476794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D8CC9B2-7856-49C1-961A-A7D171B9E9A0}"/>
              </a:ext>
            </a:extLst>
          </p:cNvPr>
          <p:cNvSpPr/>
          <p:nvPr/>
        </p:nvSpPr>
        <p:spPr>
          <a:xfrm>
            <a:off x="1576873" y="3135086"/>
            <a:ext cx="4767943" cy="2617215"/>
          </a:xfrm>
          <a:custGeom>
            <a:avLst/>
            <a:gdLst>
              <a:gd name="connsiteX0" fmla="*/ 0 w 4767943"/>
              <a:gd name="connsiteY0" fmla="*/ 2332653 h 2617215"/>
              <a:gd name="connsiteX1" fmla="*/ 1427584 w 4767943"/>
              <a:gd name="connsiteY1" fmla="*/ 2313992 h 2617215"/>
              <a:gd name="connsiteX2" fmla="*/ 3069772 w 4767943"/>
              <a:gd name="connsiteY2" fmla="*/ 2612571 h 2617215"/>
              <a:gd name="connsiteX3" fmla="*/ 3956180 w 4767943"/>
              <a:gd name="connsiteY3" fmla="*/ 2043404 h 2617215"/>
              <a:gd name="connsiteX4" fmla="*/ 4077478 w 4767943"/>
              <a:gd name="connsiteY4" fmla="*/ 895738 h 2617215"/>
              <a:gd name="connsiteX5" fmla="*/ 4767943 w 4767943"/>
              <a:gd name="connsiteY5" fmla="*/ 0 h 2617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67943" h="2617215">
                <a:moveTo>
                  <a:pt x="0" y="2332653"/>
                </a:moveTo>
                <a:cubicBezTo>
                  <a:pt x="457977" y="2299996"/>
                  <a:pt x="915955" y="2267339"/>
                  <a:pt x="1427584" y="2313992"/>
                </a:cubicBezTo>
                <a:cubicBezTo>
                  <a:pt x="1939213" y="2360645"/>
                  <a:pt x="2648339" y="2657669"/>
                  <a:pt x="3069772" y="2612571"/>
                </a:cubicBezTo>
                <a:cubicBezTo>
                  <a:pt x="3491205" y="2567473"/>
                  <a:pt x="3788229" y="2329543"/>
                  <a:pt x="3956180" y="2043404"/>
                </a:cubicBezTo>
                <a:cubicBezTo>
                  <a:pt x="4124131" y="1757265"/>
                  <a:pt x="3942184" y="1236305"/>
                  <a:pt x="4077478" y="895738"/>
                </a:cubicBezTo>
                <a:cubicBezTo>
                  <a:pt x="4212772" y="555171"/>
                  <a:pt x="4490357" y="277585"/>
                  <a:pt x="476794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E10E6DE-20F6-45CE-942F-17B5C618C56C}"/>
              </a:ext>
            </a:extLst>
          </p:cNvPr>
          <p:cNvSpPr/>
          <p:nvPr/>
        </p:nvSpPr>
        <p:spPr>
          <a:xfrm>
            <a:off x="8154955" y="4599992"/>
            <a:ext cx="1035698" cy="643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19809A4-B34F-4034-A7BB-7BE64EFB6B03}"/>
              </a:ext>
            </a:extLst>
          </p:cNvPr>
          <p:cNvSpPr/>
          <p:nvPr/>
        </p:nvSpPr>
        <p:spPr>
          <a:xfrm>
            <a:off x="11187722" y="3937518"/>
            <a:ext cx="878130" cy="9035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E13A64-5B9F-4D29-9340-9E9FF2C735F3}"/>
              </a:ext>
            </a:extLst>
          </p:cNvPr>
          <p:cNvSpPr/>
          <p:nvPr/>
        </p:nvSpPr>
        <p:spPr>
          <a:xfrm>
            <a:off x="11252187" y="5211612"/>
            <a:ext cx="733747" cy="643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E6E1841-8AD2-410D-A6F3-267D3E3FA196}"/>
              </a:ext>
            </a:extLst>
          </p:cNvPr>
          <p:cNvSpPr/>
          <p:nvPr/>
        </p:nvSpPr>
        <p:spPr>
          <a:xfrm>
            <a:off x="9192577" y="2523336"/>
            <a:ext cx="1396402" cy="1940767"/>
          </a:xfrm>
          <a:custGeom>
            <a:avLst/>
            <a:gdLst>
              <a:gd name="connsiteX0" fmla="*/ 0 w 1396402"/>
              <a:gd name="connsiteY0" fmla="*/ 1940767 h 1940767"/>
              <a:gd name="connsiteX1" fmla="*/ 1184988 w 1396402"/>
              <a:gd name="connsiteY1" fmla="*/ 550506 h 1940767"/>
              <a:gd name="connsiteX2" fmla="*/ 1390261 w 1396402"/>
              <a:gd name="connsiteY2" fmla="*/ 0 h 1940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6402" h="1940767">
                <a:moveTo>
                  <a:pt x="0" y="1940767"/>
                </a:moveTo>
                <a:cubicBezTo>
                  <a:pt x="476639" y="1407367"/>
                  <a:pt x="953278" y="873967"/>
                  <a:pt x="1184988" y="550506"/>
                </a:cubicBezTo>
                <a:cubicBezTo>
                  <a:pt x="1416698" y="227045"/>
                  <a:pt x="1403479" y="113522"/>
                  <a:pt x="1390261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96B7608-0000-4458-86D3-51DAD7D005CA}"/>
              </a:ext>
            </a:extLst>
          </p:cNvPr>
          <p:cNvSpPr/>
          <p:nvPr/>
        </p:nvSpPr>
        <p:spPr>
          <a:xfrm>
            <a:off x="10058400" y="2743200"/>
            <a:ext cx="1623527" cy="2724539"/>
          </a:xfrm>
          <a:custGeom>
            <a:avLst/>
            <a:gdLst>
              <a:gd name="connsiteX0" fmla="*/ 0 w 1623527"/>
              <a:gd name="connsiteY0" fmla="*/ 2724539 h 2724539"/>
              <a:gd name="connsiteX1" fmla="*/ 942392 w 1623527"/>
              <a:gd name="connsiteY1" fmla="*/ 1567543 h 2724539"/>
              <a:gd name="connsiteX2" fmla="*/ 1091682 w 1623527"/>
              <a:gd name="connsiteY2" fmla="*/ 923731 h 2724539"/>
              <a:gd name="connsiteX3" fmla="*/ 1408922 w 1623527"/>
              <a:gd name="connsiteY3" fmla="*/ 559837 h 2724539"/>
              <a:gd name="connsiteX4" fmla="*/ 1623527 w 1623527"/>
              <a:gd name="connsiteY4" fmla="*/ 0 h 2724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3527" h="2724539">
                <a:moveTo>
                  <a:pt x="0" y="2724539"/>
                </a:moveTo>
                <a:cubicBezTo>
                  <a:pt x="380222" y="2296108"/>
                  <a:pt x="760445" y="1867678"/>
                  <a:pt x="942392" y="1567543"/>
                </a:cubicBezTo>
                <a:cubicBezTo>
                  <a:pt x="1124339" y="1267408"/>
                  <a:pt x="1013927" y="1091682"/>
                  <a:pt x="1091682" y="923731"/>
                </a:cubicBezTo>
                <a:cubicBezTo>
                  <a:pt x="1169437" y="755780"/>
                  <a:pt x="1320281" y="713792"/>
                  <a:pt x="1408922" y="559837"/>
                </a:cubicBezTo>
                <a:cubicBezTo>
                  <a:pt x="1497563" y="405882"/>
                  <a:pt x="1560545" y="202941"/>
                  <a:pt x="1623527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4AD3978-13E2-42EA-998F-E038D2C824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1679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26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Conclusion1.3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Selection of Polymer-Solvent combinations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8669A0-21A5-46F1-93FF-5F372CEB3F9B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3530264" y="3195664"/>
            <a:ext cx="920417" cy="11998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96BF11-BF37-408F-9015-8A79C125CD7A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4912562" y="2924470"/>
            <a:ext cx="2654417" cy="1471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25AF47-AB7B-472F-9952-C63AC694977D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8028860" y="2593068"/>
            <a:ext cx="1799744" cy="18654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893605-7B10-412A-9DE8-8F8A4E87BA87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2175672" y="4601909"/>
            <a:ext cx="3180369" cy="10190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F06BAD-412E-4C5A-BC6E-174A5CA226DB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5646872" y="4597619"/>
            <a:ext cx="2087375" cy="9450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766457-9564-43B8-BF49-C9CD93F0B7A4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8025078" y="4571422"/>
            <a:ext cx="1643602" cy="139706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96EE166-19CA-449F-8BF1-30F76683D317}"/>
              </a:ext>
            </a:extLst>
          </p:cNvPr>
          <p:cNvSpPr/>
          <p:nvPr/>
        </p:nvSpPr>
        <p:spPr>
          <a:xfrm>
            <a:off x="4818587" y="2251481"/>
            <a:ext cx="28423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~25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THF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&amp;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DMF</a:t>
            </a:r>
            <a:endParaRPr lang="en-GB" sz="2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algn="ct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Fong1999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</a:t>
            </a:r>
            <a:endParaRPr lang="en-GB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86F559-F5F1-41F2-90FB-5F11E3F0E37A}"/>
              </a:ext>
            </a:extLst>
          </p:cNvPr>
          <p:cNvSpPr/>
          <p:nvPr/>
        </p:nvSpPr>
        <p:spPr>
          <a:xfrm>
            <a:off x="1543137" y="3425451"/>
            <a:ext cx="19871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30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THF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Yousefi2019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40C051-A72E-48F6-BD89-4E9170608B77}"/>
              </a:ext>
            </a:extLst>
          </p:cNvPr>
          <p:cNvSpPr/>
          <p:nvPr/>
        </p:nvSpPr>
        <p:spPr>
          <a:xfrm>
            <a:off x="7733681" y="2220414"/>
            <a:ext cx="21152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+15 </a:t>
            </a:r>
            <a:r>
              <a:rPr lang="en-GB" sz="200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DMF</a:t>
            </a:r>
            <a:endParaRPr lang="en-GB" sz="20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BC371F-465D-413B-B1EB-B0993F88C691}"/>
              </a:ext>
            </a:extLst>
          </p:cNvPr>
          <p:cNvSpPr/>
          <p:nvPr/>
        </p:nvSpPr>
        <p:spPr>
          <a:xfrm>
            <a:off x="9676529" y="5058718"/>
            <a:ext cx="19511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~8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CHL</a:t>
            </a:r>
            <a:endParaRPr lang="en-GB" sz="2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8634870-DACE-4B9F-A366-EB6C09675D97}"/>
              </a:ext>
            </a:extLst>
          </p:cNvPr>
          <p:cNvSpPr/>
          <p:nvPr/>
        </p:nvSpPr>
        <p:spPr>
          <a:xfrm>
            <a:off x="5574959" y="5503952"/>
            <a:ext cx="14043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 records</a:t>
            </a:r>
            <a:endParaRPr lang="en-GB" sz="20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D3B8452-54E2-4066-85D6-FCEEC3A276AF}"/>
              </a:ext>
            </a:extLst>
          </p:cNvPr>
          <p:cNvSpPr/>
          <p:nvPr/>
        </p:nvSpPr>
        <p:spPr>
          <a:xfrm>
            <a:off x="2060989" y="5555708"/>
            <a:ext cx="1643601" cy="415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 records</a:t>
            </a:r>
            <a:endParaRPr lang="en-GB" sz="20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AEB586-6ECE-4E4B-9F31-03D25204937F}"/>
              </a:ext>
            </a:extLst>
          </p:cNvPr>
          <p:cNvSpPr/>
          <p:nvPr/>
        </p:nvSpPr>
        <p:spPr>
          <a:xfrm>
            <a:off x="949040" y="1690688"/>
            <a:ext cx="11242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Polymers with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high carbon content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relative to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oxygen content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4170233-A917-482C-A64B-98D3CAB1D27D}"/>
              </a:ext>
            </a:extLst>
          </p:cNvPr>
          <p:cNvSpPr/>
          <p:nvPr/>
        </p:nvSpPr>
        <p:spPr>
          <a:xfrm>
            <a:off x="949040" y="6119335"/>
            <a:ext cx="1088588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A.A.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Yousefi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A.R.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Mohebbi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S.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Falahdoost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Moghadam, S.A.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Poursamar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L. Hao, Uniaxially aligned microwire networks for flexible transparent electrodes using a novel electrospinning set-up, Sol. Energy. 188 (2019) 1111–1117.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ttps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/10.1016/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j.solener.2019.07.007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H. Fong, D.H.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Reneker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Elastomeric nanofibers of styrene-butadiene-styrene triblock copolymer, J.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Sci. Part B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Phys. 37 (1999) 3488–3493. 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/10.1002/(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SICI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)1099-0488(19991215)37:24&lt;3488::AID-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POLB9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&gt;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3.0.CO;2-M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3671093-38BB-462F-92A6-2D91DD72A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70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Rheology Analyses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27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0A3786-ACCF-4CE5-990B-2C6478105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78E637-F703-4B1E-9D92-A3018D08D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833" y="0"/>
            <a:ext cx="11242960" cy="1113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Specific Objective 2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	Determine if polymer solutions can be easily employed for conducting 				carbon nano-wire production through rheological analyses.</a:t>
            </a:r>
          </a:p>
        </p:txBody>
      </p:sp>
    </p:spTree>
    <p:extLst>
      <p:ext uri="{BB962C8B-B14F-4D97-AF65-F5344CB8AC3E}">
        <p14:creationId xmlns:p14="http://schemas.microsoft.com/office/powerpoint/2010/main" val="805860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28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2A33E3-0E51-4097-B19D-65D101292CC3}"/>
              </a:ext>
            </a:extLst>
          </p:cNvPr>
          <p:cNvSpPr/>
          <p:nvPr/>
        </p:nvSpPr>
        <p:spPr>
          <a:xfrm>
            <a:off x="945001" y="1697576"/>
            <a:ext cx="56152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Under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some critical concentration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yields beads or small fibres </a:t>
            </a:r>
          </a:p>
        </p:txBody>
      </p:sp>
      <p:pic>
        <p:nvPicPr>
          <p:cNvPr id="7" name="Picture 6" descr="A star in the dark&#10;&#10;Description automatically generated">
            <a:extLst>
              <a:ext uri="{FF2B5EF4-FFF2-40B4-BE49-F238E27FC236}">
                <a16:creationId xmlns:a16="http://schemas.microsoft.com/office/drawing/2014/main" id="{907CAA9D-92F6-459A-810C-E2590CB95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599" y="2268681"/>
            <a:ext cx="2858623" cy="2578864"/>
          </a:xfrm>
          <a:prstGeom prst="rect">
            <a:avLst/>
          </a:prstGeom>
          <a:solidFill>
            <a:schemeClr val="bg1">
              <a:alpha val="99000"/>
            </a:schemeClr>
          </a:solidFill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873977-D830-4606-A19C-40B6C95F6350}"/>
              </a:ext>
            </a:extLst>
          </p:cNvPr>
          <p:cNvSpPr/>
          <p:nvPr/>
        </p:nvSpPr>
        <p:spPr>
          <a:xfrm>
            <a:off x="945001" y="3177866"/>
            <a:ext cx="56152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Over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some critical concentration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continuous fibres </a:t>
            </a:r>
          </a:p>
        </p:txBody>
      </p:sp>
      <p:pic>
        <p:nvPicPr>
          <p:cNvPr id="9" name="Picture 8" descr="A picture containing sitting, large, clock&#10;&#10;Description automatically generated">
            <a:extLst>
              <a:ext uri="{FF2B5EF4-FFF2-40B4-BE49-F238E27FC236}">
                <a16:creationId xmlns:a16="http://schemas.microsoft.com/office/drawing/2014/main" id="{5AA7E175-A05D-4D70-9197-7742839CB5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69" t="56583" b="17221"/>
          <a:stretch/>
        </p:blipFill>
        <p:spPr>
          <a:xfrm>
            <a:off x="2824406" y="3943547"/>
            <a:ext cx="1856463" cy="600285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C85AB93-EE98-4137-80AB-39CBD894DF84}"/>
              </a:ext>
            </a:extLst>
          </p:cNvPr>
          <p:cNvGrpSpPr/>
          <p:nvPr/>
        </p:nvGrpSpPr>
        <p:grpSpPr>
          <a:xfrm>
            <a:off x="2825342" y="2528575"/>
            <a:ext cx="1854591" cy="600550"/>
            <a:chOff x="1105730" y="2235627"/>
            <a:chExt cx="2569973" cy="832204"/>
          </a:xfrm>
        </p:grpSpPr>
        <p:pic>
          <p:nvPicPr>
            <p:cNvPr id="11" name="Picture 10" descr="A picture containing sitting, large, clock&#10;&#10;Description automatically generated">
              <a:extLst>
                <a:ext uri="{FF2B5EF4-FFF2-40B4-BE49-F238E27FC236}">
                  <a16:creationId xmlns:a16="http://schemas.microsoft.com/office/drawing/2014/main" id="{97C8050D-420C-41BE-9487-98EB885E0B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666" r="75513" b="19688"/>
            <a:stretch/>
          </p:blipFill>
          <p:spPr>
            <a:xfrm>
              <a:off x="1105730" y="2235627"/>
              <a:ext cx="1284985" cy="830998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2" name="Picture 11" descr="A picture containing sitting, large, clock&#10;&#10;Description automatically generated">
              <a:extLst>
                <a:ext uri="{FF2B5EF4-FFF2-40B4-BE49-F238E27FC236}">
                  <a16:creationId xmlns:a16="http://schemas.microsoft.com/office/drawing/2014/main" id="{24CDE334-4239-4501-BBED-7B3E7E0B52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64" t="56565" r="51081" b="6188"/>
            <a:stretch/>
          </p:blipFill>
          <p:spPr>
            <a:xfrm rot="16200000">
              <a:off x="2617108" y="2009236"/>
              <a:ext cx="832204" cy="1284986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59E05B2C-E5A6-45D6-B32E-3F2F091985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732"/>
          <a:stretch/>
        </p:blipFill>
        <p:spPr>
          <a:xfrm>
            <a:off x="1873881" y="5153263"/>
            <a:ext cx="3757509" cy="119309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E5C5FC2-D76C-4524-8E2A-DC04894EDD21}"/>
              </a:ext>
            </a:extLst>
          </p:cNvPr>
          <p:cNvSpPr/>
          <p:nvPr/>
        </p:nvSpPr>
        <p:spPr>
          <a:xfrm>
            <a:off x="6560274" y="1694606"/>
            <a:ext cx="56152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Viscosity increases with molecular weight</a:t>
            </a:r>
            <a:endParaRPr lang="en-GB" sz="2400" dirty="0">
              <a:solidFill>
                <a:schemeClr val="accent4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45FF66-6B2A-49C8-83E7-458AD9BB93C0}"/>
              </a:ext>
            </a:extLst>
          </p:cNvPr>
          <p:cNvSpPr/>
          <p:nvPr/>
        </p:nvSpPr>
        <p:spPr>
          <a:xfrm>
            <a:off x="6644705" y="5129762"/>
            <a:ext cx="55966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general belief is that the molecular weight needs to be sufficient enough to create or induce </a:t>
            </a:r>
            <a:r>
              <a:rPr lang="en-GB" sz="2400" b="1">
                <a:solidFill>
                  <a:schemeClr val="accent4"/>
                </a:solidFill>
                <a:latin typeface="Arial Nova Light" panose="020B0304020202020204" pitchFamily="34" charset="0"/>
              </a:rPr>
              <a:t>entanglements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A7F028-EEB1-4D1D-A742-F470A07B55FB}"/>
              </a:ext>
            </a:extLst>
          </p:cNvPr>
          <p:cNvSpPr/>
          <p:nvPr/>
        </p:nvSpPr>
        <p:spPr>
          <a:xfrm>
            <a:off x="942833" y="6442501"/>
            <a:ext cx="1073061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D.R. Flores, Role of rheological properties in near field electrospun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morphology, (2017) 130.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G.L. Wilkes, An overview of the basic rheological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behavior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polymer fluids with an emphasis on polymer melts, J. Chem. Educ. 58 (1981) 880. 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/10.1021/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ed058p880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FF1A709-9877-4C62-BD63-A201D5B88F1E}"/>
              </a:ext>
            </a:extLst>
          </p:cNvPr>
          <p:cNvSpPr txBox="1">
            <a:spLocks/>
          </p:cNvSpPr>
          <p:nvPr/>
        </p:nvSpPr>
        <p:spPr>
          <a:xfrm>
            <a:off x="949040" y="365125"/>
            <a:ext cx="112429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Literature claims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2A3AE30-7F4E-49B6-9201-351B40890103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6560274" y="1690688"/>
            <a:ext cx="10246" cy="3156857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>
            <a:extLst>
              <a:ext uri="{FF2B5EF4-FFF2-40B4-BE49-F238E27FC236}">
                <a16:creationId xmlns:a16="http://schemas.microsoft.com/office/drawing/2014/main" id="{41BF3B43-E93D-4BB4-9010-2EB7854415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936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29</a:t>
            </a:fld>
            <a:endParaRPr lang="en-GB"/>
          </a:p>
        </p:txBody>
      </p:sp>
      <p:pic>
        <p:nvPicPr>
          <p:cNvPr id="3" name="Picture 2" descr="A star in the dark&#10;&#10;Description automatically generated">
            <a:extLst>
              <a:ext uri="{FF2B5EF4-FFF2-40B4-BE49-F238E27FC236}">
                <a16:creationId xmlns:a16="http://schemas.microsoft.com/office/drawing/2014/main" id="{DFA191C5-87E9-48B3-8BA7-F601ABD3D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843" y="4063953"/>
            <a:ext cx="3097149" cy="2794047"/>
          </a:xfrm>
          <a:prstGeom prst="rect">
            <a:avLst/>
          </a:prstGeom>
          <a:solidFill>
            <a:schemeClr val="bg1">
              <a:alpha val="99000"/>
            </a:schemeClr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29F961E-5DCA-4290-80D5-983749C41BEC}"/>
              </a:ext>
            </a:extLst>
          </p:cNvPr>
          <p:cNvSpPr/>
          <p:nvPr/>
        </p:nvSpPr>
        <p:spPr>
          <a:xfrm>
            <a:off x="942833" y="1690688"/>
            <a:ext cx="112429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As </a:t>
            </a:r>
            <a:r>
              <a:rPr lang="en-GB" sz="2400" u="sng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“</a:t>
            </a:r>
            <a:r>
              <a:rPr lang="en-GB" sz="2400" u="sng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electropunability</a:t>
            </a:r>
            <a:r>
              <a:rPr lang="en-GB" sz="2400" u="sng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”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is determined by the </a:t>
            </a:r>
            <a:r>
              <a:rPr lang="en-GB" sz="2400" b="1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chain entanglement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chain entanglement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is controlled by </a:t>
            </a:r>
            <a:r>
              <a:rPr lang="en-GB" sz="2400" i="1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molecular weight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increasing </a:t>
            </a:r>
            <a:r>
              <a:rPr lang="en-GB" sz="2400" i="1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molecular weight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increases </a:t>
            </a:r>
            <a:r>
              <a:rPr lang="en-GB" sz="2400" u="sng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viscosity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u="sng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viscosity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is controlled by </a:t>
            </a:r>
            <a:r>
              <a:rPr lang="en-GB" sz="2400" b="1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concentration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then</a:t>
            </a:r>
          </a:p>
          <a:p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critical/</a:t>
            </a:r>
            <a:r>
              <a:rPr lang="en-GB" sz="2400" b="1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spunable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 concentration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can be found in a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viscosity vs. concentration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plot</a:t>
            </a:r>
          </a:p>
        </p:txBody>
      </p:sp>
      <p:pic>
        <p:nvPicPr>
          <p:cNvPr id="6" name="Picture 5" descr="A picture containing sitting, dark, star, table&#10;&#10;Description automatically generated">
            <a:extLst>
              <a:ext uri="{FF2B5EF4-FFF2-40B4-BE49-F238E27FC236}">
                <a16:creationId xmlns:a16="http://schemas.microsoft.com/office/drawing/2014/main" id="{53D3B1CD-40E6-4DEF-8A54-1A9FAA7E5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647" y="4063952"/>
            <a:ext cx="3134240" cy="27940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3F940B9-E3C8-4C7E-8DB3-1113AB6503BA}"/>
              </a:ext>
            </a:extLst>
          </p:cNvPr>
          <p:cNvSpPr/>
          <p:nvPr/>
        </p:nvSpPr>
        <p:spPr>
          <a:xfrm>
            <a:off x="9121553" y="5746595"/>
            <a:ext cx="16065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>
                <a:solidFill>
                  <a:srgbClr val="002060"/>
                </a:solidFill>
                <a:latin typeface="Arial Nova Light" panose="020B0304020202020204" pitchFamily="34" charset="0"/>
              </a:rPr>
              <a:t>critical</a:t>
            </a:r>
          </a:p>
          <a:p>
            <a:pPr algn="ctr"/>
            <a:r>
              <a:rPr lang="en-GB" b="1">
                <a:solidFill>
                  <a:srgbClr val="002060"/>
                </a:solidFill>
                <a:latin typeface="Arial Nova Light" panose="020B0304020202020204" pitchFamily="34" charset="0"/>
              </a:rPr>
              <a:t>concentration</a:t>
            </a:r>
            <a:r>
              <a:rPr lang="en-GB">
                <a:solidFill>
                  <a:srgbClr val="002060"/>
                </a:solidFill>
                <a:latin typeface="Arial Nova Light" panose="020B0304020202020204" pitchFamily="34" charset="0"/>
              </a:rPr>
              <a:t> </a:t>
            </a:r>
            <a:endParaRPr lang="en-GB">
              <a:solidFill>
                <a:srgbClr val="002060"/>
              </a:solidFill>
            </a:endParaRP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FFB25A2A-0842-46BD-AF67-D3E542049B20}"/>
              </a:ext>
            </a:extLst>
          </p:cNvPr>
          <p:cNvCxnSpPr/>
          <p:nvPr/>
        </p:nvCxnSpPr>
        <p:spPr>
          <a:xfrm rot="10800000" flipV="1">
            <a:off x="9242334" y="6316726"/>
            <a:ext cx="693420" cy="167734"/>
          </a:xfrm>
          <a:prstGeom prst="curvedConnector3">
            <a:avLst>
              <a:gd name="adj1" fmla="val 93956"/>
            </a:avLst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F01B2A-21F8-432C-A668-76D4F6CA294E}"/>
              </a:ext>
            </a:extLst>
          </p:cNvPr>
          <p:cNvCxnSpPr>
            <a:cxnSpLocks/>
          </p:cNvCxnSpPr>
          <p:nvPr/>
        </p:nvCxnSpPr>
        <p:spPr>
          <a:xfrm>
            <a:off x="5747332" y="5460975"/>
            <a:ext cx="1577975" cy="0"/>
          </a:xfrm>
          <a:prstGeom prst="straightConnector1">
            <a:avLst/>
          </a:prstGeom>
          <a:ln w="73025"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31E4ACA7-BF31-4798-9056-3A26F1B8A3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D5EE775-E712-421A-8065-638CBFA146CC}"/>
              </a:ext>
            </a:extLst>
          </p:cNvPr>
          <p:cNvSpPr txBox="1">
            <a:spLocks/>
          </p:cNvSpPr>
          <p:nvPr/>
        </p:nvSpPr>
        <p:spPr>
          <a:xfrm>
            <a:off x="949040" y="365125"/>
            <a:ext cx="112429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Hypothesis</a:t>
            </a:r>
          </a:p>
        </p:txBody>
      </p:sp>
    </p:spTree>
    <p:extLst>
      <p:ext uri="{BB962C8B-B14F-4D97-AF65-F5344CB8AC3E}">
        <p14:creationId xmlns:p14="http://schemas.microsoft.com/office/powerpoint/2010/main" val="3804294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Motivation &amp; Problem Statement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0A3786-ACCF-4CE5-990B-2C6478105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5606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30</a:t>
            </a:fld>
            <a:endParaRPr lang="en-GB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80DC95-8DD0-43CA-AD8C-E9314A5C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Sample Preparation (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SU8-PEO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D12E99-4216-4473-819B-2F358807C2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241286"/>
              </p:ext>
            </p:extLst>
          </p:nvPr>
        </p:nvGraphicFramePr>
        <p:xfrm>
          <a:off x="949040" y="1690688"/>
          <a:ext cx="4517772" cy="19773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0312">
                  <a:extLst>
                    <a:ext uri="{9D8B030D-6E8A-4147-A177-3AD203B41FA5}">
                      <a16:colId xmlns:a16="http://schemas.microsoft.com/office/drawing/2014/main" val="2234559778"/>
                    </a:ext>
                  </a:extLst>
                </a:gridCol>
                <a:gridCol w="1014286">
                  <a:extLst>
                    <a:ext uri="{9D8B030D-6E8A-4147-A177-3AD203B41FA5}">
                      <a16:colId xmlns:a16="http://schemas.microsoft.com/office/drawing/2014/main" val="2780819978"/>
                    </a:ext>
                  </a:extLst>
                </a:gridCol>
                <a:gridCol w="1034288">
                  <a:extLst>
                    <a:ext uri="{9D8B030D-6E8A-4147-A177-3AD203B41FA5}">
                      <a16:colId xmlns:a16="http://schemas.microsoft.com/office/drawing/2014/main" val="2864841005"/>
                    </a:ext>
                  </a:extLst>
                </a:gridCol>
                <a:gridCol w="988886">
                  <a:extLst>
                    <a:ext uri="{9D8B030D-6E8A-4147-A177-3AD203B41FA5}">
                      <a16:colId xmlns:a16="http://schemas.microsoft.com/office/drawing/2014/main" val="3791808084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0" kern="1200" dirty="0">
                          <a:solidFill>
                            <a:schemeClr val="accent4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PEO/TBT wt%</a:t>
                      </a:r>
                      <a:br>
                        <a:rPr lang="it-IT" sz="1800" b="0" kern="1200" dirty="0">
                          <a:solidFill>
                            <a:schemeClr val="accent4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</a:br>
                      <a:r>
                        <a:rPr lang="it-IT" sz="1800" b="0" kern="1200" dirty="0">
                          <a:solidFill>
                            <a:schemeClr val="accent4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in SU8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SU8</a:t>
                      </a:r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 [mg]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PEO [mg]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TBT [mg]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247930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kern="1200" dirty="0">
                          <a:solidFill>
                            <a:schemeClr val="accent4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0.00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1684.5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0.000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11.28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52980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kern="1200" dirty="0">
                          <a:solidFill>
                            <a:schemeClr val="accent4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0.25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1684.5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4.222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11.32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89767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kern="1200" dirty="0">
                          <a:solidFill>
                            <a:schemeClr val="accent4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0.50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1684.5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8.465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11.34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65448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kern="1200" dirty="0">
                          <a:solidFill>
                            <a:schemeClr val="accent4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0.75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1684.5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12.729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11.37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92266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kern="1200" dirty="0">
                          <a:solidFill>
                            <a:schemeClr val="accent4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1684.5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17.015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11.40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8585049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ECA237A8-9C8E-48F7-BDDE-11778CDF3B18}"/>
              </a:ext>
            </a:extLst>
          </p:cNvPr>
          <p:cNvSpPr/>
          <p:nvPr/>
        </p:nvSpPr>
        <p:spPr>
          <a:xfrm>
            <a:off x="6096000" y="2448550"/>
            <a:ext cx="22004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1.5 ml samples</a:t>
            </a:r>
            <a:endParaRPr lang="en-GB" sz="2400" dirty="0">
              <a:solidFill>
                <a:srgbClr val="002060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A2DAF0-D243-4ADE-B89B-DF7C116923F2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466812" y="2679383"/>
            <a:ext cx="629188" cy="0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55D098-7CE5-4F95-8D3C-A11FCAD95B19}"/>
              </a:ext>
            </a:extLst>
          </p:cNvPr>
          <p:cNvSpPr txBox="1"/>
          <p:nvPr/>
        </p:nvSpPr>
        <p:spPr>
          <a:xfrm>
            <a:off x="6096000" y="2910215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on a heating plate at 200 rpm and room temperature (~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24°C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), for 3 hours each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EF07A2-2C51-4560-998B-236B170739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7" b="49818"/>
          <a:stretch/>
        </p:blipFill>
        <p:spPr bwMode="auto">
          <a:xfrm>
            <a:off x="2838450" y="3984426"/>
            <a:ext cx="7237413" cy="246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611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31</a:t>
            </a:fld>
            <a:endParaRPr lang="en-GB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80DC95-8DD0-43CA-AD8C-E9314A5C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Rheology – Frequency Sweeps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CA237A8-9C8E-48F7-BDDE-11778CDF3B18}"/>
                  </a:ext>
                </a:extLst>
              </p:cNvPr>
              <p:cNvSpPr/>
              <p:nvPr/>
            </p:nvSpPr>
            <p:spPr>
              <a:xfrm>
                <a:off x="960988" y="2024063"/>
                <a:ext cx="5615273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Geometry:</a:t>
                </a:r>
              </a:p>
              <a:p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Steel </a:t>
                </a:r>
                <a:r>
                  <a:rPr lang="en-GB" sz="2400" dirty="0">
                    <a:solidFill>
                      <a:schemeClr val="accent4"/>
                    </a:solidFill>
                    <a:latin typeface="Arial Nova Light" panose="020B0304020202020204" pitchFamily="34" charset="0"/>
                  </a:rPr>
                  <a:t>cone plate</a:t>
                </a:r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, Peltier plate</a:t>
                </a:r>
              </a:p>
              <a:p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(60.0 mm diameter, 0.007° cone angle)</a:t>
                </a:r>
              </a:p>
              <a:p>
                <a:endParaRPr lang="en-GB" sz="24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  <a:p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Procedure:</a:t>
                </a:r>
              </a:p>
              <a:p>
                <a:r>
                  <a:rPr lang="en-GB" sz="2400" dirty="0">
                    <a:solidFill>
                      <a:schemeClr val="accent4"/>
                    </a:solidFill>
                    <a:latin typeface="Arial Nova Light" panose="020B0304020202020204" pitchFamily="34" charset="0"/>
                  </a:rPr>
                  <a:t>Frequency sweep</a:t>
                </a:r>
              </a:p>
              <a:p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(</a:t>
                </a:r>
                <a:r>
                  <a:rPr lang="en-GB" sz="2400" dirty="0" err="1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25°C</a:t>
                </a:r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, for 20 min</a:t>
                </a:r>
              </a:p>
              <a:p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from </a:t>
                </a:r>
                <a14:m>
                  <m:oMath xmlns:m="http://schemas.openxmlformats.org/officeDocument/2006/math">
                    <m:r>
                      <a:rPr lang="es-MX" sz="24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6×</m:t>
                    </m:r>
                    <m:sSup>
                      <m:sSupPr>
                        <m:ctrlPr>
                          <a:rPr lang="es-MX" sz="24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2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MX" sz="24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s-MX" sz="24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sz="2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2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MX" sz="2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s-MX" sz="24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 1/s shear rates)</a:t>
                </a:r>
                <a:endParaRPr lang="en-GB" sz="2400" dirty="0">
                  <a:solidFill>
                    <a:srgbClr val="002060"/>
                  </a:solidFill>
                  <a:latin typeface="Arial Nova Light" panose="020B0304020202020204" pitchFamily="34" charset="0"/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CA237A8-9C8E-48F7-BDDE-11778CDF3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88" y="2024063"/>
                <a:ext cx="5615273" cy="3046988"/>
              </a:xfrm>
              <a:prstGeom prst="rect">
                <a:avLst/>
              </a:prstGeom>
              <a:blipFill>
                <a:blip r:embed="rId2"/>
                <a:stretch>
                  <a:fillRect l="-1737" t="-1600" b="-36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[animate output image]">
            <a:extLst>
              <a:ext uri="{FF2B5EF4-FFF2-40B4-BE49-F238E27FC236}">
                <a16:creationId xmlns:a16="http://schemas.microsoft.com/office/drawing/2014/main" id="{27BFBEDB-F18C-4D82-B29A-48EF4BC4C00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669" y="2027813"/>
            <a:ext cx="5962331" cy="335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718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32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C849BB-18B0-44AE-98A3-328ECAE6FB09}"/>
              </a:ext>
            </a:extLst>
          </p:cNvPr>
          <p:cNvSpPr txBox="1">
            <a:spLocks/>
          </p:cNvSpPr>
          <p:nvPr/>
        </p:nvSpPr>
        <p:spPr>
          <a:xfrm>
            <a:off x="942975" y="365125"/>
            <a:ext cx="11249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Carreau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-Yasuda Model</a:t>
            </a:r>
            <a:endParaRPr lang="en-GB" sz="1600" dirty="0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C5A3E9ED-4C01-4DDC-98AE-61123513C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5" y="1690688"/>
            <a:ext cx="7599482" cy="5167311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03C46AF2-D361-4B0B-9068-599ECFA9BB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32" t="4747" r="952" b="81889"/>
          <a:stretch/>
        </p:blipFill>
        <p:spPr>
          <a:xfrm>
            <a:off x="4385549" y="1935956"/>
            <a:ext cx="4084557" cy="117395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253581-0393-40DF-86C4-02D9FDB96F76}"/>
                  </a:ext>
                </a:extLst>
              </p:cNvPr>
              <p:cNvSpPr txBox="1"/>
              <p:nvPr/>
            </p:nvSpPr>
            <p:spPr>
              <a:xfrm>
                <a:off x="8542457" y="2457644"/>
                <a:ext cx="3649543" cy="9713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4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</a:rPr>
                        <m:t>𝜂</m:t>
                      </m:r>
                      <m:r>
                        <a:rPr lang="es-MX" sz="24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s-MX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Arial Nova Light" panose="020B03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MX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Arial Nova Light" panose="020B03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l-GR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Arial Nova Light" panose="020B0304020202020204" pitchFamily="34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s-MX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Arial Nova Light" panose="020B030402020202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s-MX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Arial Nova Light" panose="020B030402020202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MX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Arial Nova Light" panose="020B03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l-GR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Arial Nova Light" panose="020B0304020202020204" pitchFamily="34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s-MX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Arial Nova Light" panose="020B0304020202020204" pitchFamily="34" charset="0"/>
                                </a:rPr>
                                <m:t>∞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s-MX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Arial Nova Light" panose="020B03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MX" sz="24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Arial Nova Light" panose="020B03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s-MX" sz="24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Arial Nova Light" panose="020B0304020202020204" pitchFamily="34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s-MX" sz="2400" i="1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Arial Nova Light" panose="020B0304020202020204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s-MX" sz="24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Arial Nova Light" panose="020B030402020202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l-GR" sz="24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Arial Nova Light" panose="020B0304020202020204" pitchFamily="34" charset="0"/>
                                            </a:rPr>
                                            <m:t>𝜅</m:t>
                                          </m:r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el-GR" sz="24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Arial Nova Light" panose="020B0304020202020204" pitchFamily="34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l-GR" sz="24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Arial Nova Light" panose="020B0304020202020204" pitchFamily="34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s-MX" sz="2400" i="1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Arial Nova Light" panose="020B0304020202020204" pitchFamily="34" charset="0"/>
                                        </a:rPr>
                                        <m:t>𝑎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s-MX" sz="24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Arial Nova Light" panose="020B03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MX" sz="24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Arial Nova Light" panose="020B0304020202020204" pitchFamily="34" charset="0"/>
                                    </a:rPr>
                                    <m:t>1−</m:t>
                                  </m:r>
                                  <m:r>
                                    <a:rPr lang="es-MX" sz="24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Arial Nova Light" panose="020B0304020202020204" pitchFamily="34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s-MX" sz="24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Arial Nova Light" panose="020B0304020202020204" pitchFamily="34" charset="0"/>
                                    </a:rPr>
                                    <m:t>𝑎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s-MX" sz="24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s-MX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Arial Nova Light" panose="020B0304020202020204" pitchFamily="34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Arial Nova Light" panose="020B0304020202020204" pitchFamily="34" charset="0"/>
                            </a:rPr>
                            <m:t>𝜂</m:t>
                          </m:r>
                        </m:e>
                        <m:sub>
                          <m:r>
                            <a:rPr lang="es-MX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Arial Nova Light" panose="020B0304020202020204" pitchFamily="34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s-MX" sz="2400" i="1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253581-0393-40DF-86C4-02D9FDB96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457" y="2457644"/>
                <a:ext cx="3649543" cy="9713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A48D7DA-7196-426C-B29C-CB75BE86ED82}"/>
                  </a:ext>
                </a:extLst>
              </p:cNvPr>
              <p:cNvSpPr txBox="1"/>
              <p:nvPr/>
            </p:nvSpPr>
            <p:spPr>
              <a:xfrm>
                <a:off x="8542456" y="3429000"/>
                <a:ext cx="3649543" cy="2246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l-GR" sz="20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l-GR" sz="20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: </a:t>
                </a:r>
                <a:r>
                  <a:rPr lang="es-MX" sz="2000" dirty="0" err="1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vicosity</a:t>
                </a:r>
                <a:endParaRPr lang="es-MX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  <a:p>
                <a:pPr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l-GR" sz="200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sz="20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acc>
                    <m:r>
                      <a:rPr lang="el-GR" sz="20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: </a:t>
                </a:r>
                <a:r>
                  <a:rPr lang="es-MX" sz="2000" dirty="0" err="1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shear</a:t>
                </a:r>
                <a:r>
                  <a:rPr lang="es-MX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 </a:t>
                </a:r>
                <a:r>
                  <a:rPr lang="es-MX" sz="2000" dirty="0" err="1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rate</a:t>
                </a:r>
                <a:endParaRPr lang="es-MX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s-MX" sz="200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0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s-MX" sz="20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s-MX" sz="20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: </a:t>
                </a:r>
                <a:r>
                  <a:rPr lang="es-MX" sz="2000" dirty="0" err="1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infinite</a:t>
                </a:r>
                <a:r>
                  <a:rPr lang="es-MX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 </a:t>
                </a:r>
                <a:r>
                  <a:rPr lang="es-MX" sz="2000" dirty="0" err="1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shear</a:t>
                </a:r>
                <a:r>
                  <a:rPr lang="es-MX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 </a:t>
                </a:r>
                <a:r>
                  <a:rPr lang="es-MX" sz="2000" dirty="0" err="1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rate</a:t>
                </a:r>
                <a:r>
                  <a:rPr lang="es-MX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 </a:t>
                </a:r>
                <a:r>
                  <a:rPr lang="es-MX" sz="2000" dirty="0" err="1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viscosity</a:t>
                </a:r>
                <a:endParaRPr lang="es-MX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s-MX" sz="200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0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s-MX" sz="20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MX" sz="20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: </a:t>
                </a:r>
                <a:r>
                  <a:rPr lang="es-MX" sz="2000" dirty="0" err="1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zero</a:t>
                </a:r>
                <a:r>
                  <a:rPr lang="es-MX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 </a:t>
                </a:r>
                <a:r>
                  <a:rPr lang="es-MX" sz="2000" dirty="0" err="1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shear</a:t>
                </a:r>
                <a:r>
                  <a:rPr lang="es-MX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 </a:t>
                </a:r>
                <a:r>
                  <a:rPr lang="es-MX" sz="2000" dirty="0" err="1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rate</a:t>
                </a:r>
                <a:r>
                  <a:rPr lang="es-MX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 </a:t>
                </a:r>
                <a:r>
                  <a:rPr lang="es-MX" sz="2000" dirty="0" err="1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viscosity</a:t>
                </a:r>
                <a:endParaRPr lang="es-MX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  <a:p>
                <a:pPr/>
                <a14:m>
                  <m:oMath xmlns:m="http://schemas.openxmlformats.org/officeDocument/2006/math">
                    <m:r>
                      <a:rPr lang="el-GR" sz="20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lang="el-GR" sz="20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: time </a:t>
                </a:r>
                <a:r>
                  <a:rPr lang="es-MX" sz="2000" dirty="0" err="1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constant</a:t>
                </a:r>
                <a:endParaRPr lang="es-MX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  <a:p>
                <a:pPr/>
                <a14:m>
                  <m:oMath xmlns:m="http://schemas.openxmlformats.org/officeDocument/2006/math">
                    <m:r>
                      <a:rPr lang="es-MX" sz="20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MX" sz="20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: </a:t>
                </a:r>
                <a:r>
                  <a:rPr lang="es-MX" sz="2000" dirty="0" err="1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Power</a:t>
                </a:r>
                <a:r>
                  <a:rPr lang="es-MX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 </a:t>
                </a:r>
                <a:r>
                  <a:rPr lang="es-MX" sz="2000" dirty="0" err="1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Law</a:t>
                </a:r>
                <a:r>
                  <a:rPr lang="es-MX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 </a:t>
                </a:r>
                <a:r>
                  <a:rPr lang="es-MX" sz="2000" dirty="0" err="1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index</a:t>
                </a:r>
                <a:endParaRPr lang="es-MX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  <a:p>
                <a:pPr/>
                <a14:m>
                  <m:oMath xmlns:m="http://schemas.openxmlformats.org/officeDocument/2006/math">
                    <m:r>
                      <a:rPr lang="es-MX" sz="20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MX" sz="20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: </a:t>
                </a:r>
                <a:r>
                  <a:rPr lang="es-MX" sz="2000" dirty="0" err="1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width</a:t>
                </a:r>
                <a:r>
                  <a:rPr lang="es-MX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 </a:t>
                </a:r>
                <a:r>
                  <a:rPr lang="es-MX" sz="2000" dirty="0" err="1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of</a:t>
                </a:r>
                <a:r>
                  <a:rPr lang="es-MX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 </a:t>
                </a:r>
                <a:r>
                  <a:rPr lang="es-MX" sz="2000" dirty="0" err="1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the</a:t>
                </a:r>
                <a:r>
                  <a:rPr lang="es-MX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 </a:t>
                </a:r>
                <a:r>
                  <a:rPr lang="es-MX" sz="2000" dirty="0" err="1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transition</a:t>
                </a:r>
                <a:r>
                  <a:rPr lang="es-MX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 </a:t>
                </a:r>
                <a:r>
                  <a:rPr lang="es-MX" sz="2000" dirty="0" err="1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region</a:t>
                </a:r>
                <a:endParaRPr lang="es-MX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A48D7DA-7196-426C-B29C-CB75BE86E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456" y="3429000"/>
                <a:ext cx="3649543" cy="2246769"/>
              </a:xfrm>
              <a:prstGeom prst="rect">
                <a:avLst/>
              </a:prstGeom>
              <a:blipFill>
                <a:blip r:embed="rId4"/>
                <a:stretch>
                  <a:fillRect t="-1359" r="-167" b="-40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8576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33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DD956A-09DC-422F-A565-EF651DF3ABFA}"/>
              </a:ext>
            </a:extLst>
          </p:cNvPr>
          <p:cNvSpPr txBox="1">
            <a:spLocks/>
          </p:cNvSpPr>
          <p:nvPr/>
        </p:nvSpPr>
        <p:spPr>
          <a:xfrm>
            <a:off x="942975" y="365125"/>
            <a:ext cx="11249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Rheology results validation</a:t>
            </a:r>
            <a:endParaRPr lang="en-GB" sz="1600" dirty="0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4A627B4D-25B6-45D2-B71D-0609DA7BF9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32" t="4747" r="952" b="81889"/>
          <a:stretch/>
        </p:blipFill>
        <p:spPr>
          <a:xfrm>
            <a:off x="1851899" y="2255043"/>
            <a:ext cx="4084557" cy="11739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0FB6ED-AA95-41DF-B384-FF060207F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546" y="2895354"/>
            <a:ext cx="5224655" cy="33346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A8FCDA-EB66-4BAC-B196-E63B16FB02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30" t="18893" r="4418" b="8316"/>
          <a:stretch/>
        </p:blipFill>
        <p:spPr>
          <a:xfrm>
            <a:off x="5048554" y="4941199"/>
            <a:ext cx="3524250" cy="123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20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92369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Fabrication &amp; Characterization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35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0A3786-ACCF-4CE5-990B-2C6478105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78E637-F703-4B1E-9D92-A3018D08D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0"/>
            <a:ext cx="11242960" cy="1104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Specific Objective 3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	Discover a similar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PEO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SU8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-TBF material to allow the electrospinning 				process as well as input favourable properties to the carbon nanowire yield.</a:t>
            </a:r>
          </a:p>
        </p:txBody>
      </p:sp>
    </p:spTree>
    <p:extLst>
      <p:ext uri="{BB962C8B-B14F-4D97-AF65-F5344CB8AC3E}">
        <p14:creationId xmlns:p14="http://schemas.microsoft.com/office/powerpoint/2010/main" val="42241306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36</a:t>
            </a:fld>
            <a:endParaRPr lang="en-GB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D998322A-72ED-487E-B4FE-6C7E880CC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813" y="0"/>
            <a:ext cx="10287000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3FA253-4034-40ED-AE57-828B546F86CC}"/>
              </a:ext>
            </a:extLst>
          </p:cNvPr>
          <p:cNvCxnSpPr>
            <a:cxnSpLocks/>
          </p:cNvCxnSpPr>
          <p:nvPr/>
        </p:nvCxnSpPr>
        <p:spPr>
          <a:xfrm flipH="1" flipV="1">
            <a:off x="9135329" y="4630702"/>
            <a:ext cx="300625" cy="288099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5CE297E-7CB0-4DF1-B525-33F4365CA12B}"/>
              </a:ext>
            </a:extLst>
          </p:cNvPr>
          <p:cNvSpPr/>
          <p:nvPr/>
        </p:nvSpPr>
        <p:spPr>
          <a:xfrm>
            <a:off x="7912166" y="4918801"/>
            <a:ext cx="26918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successful NFES fibres</a:t>
            </a:r>
            <a:endParaRPr lang="en-GB" sz="2000" dirty="0">
              <a:solidFill>
                <a:srgbClr val="002060"/>
              </a:solidFill>
            </a:endParaRPr>
          </a:p>
        </p:txBody>
      </p:sp>
      <p:pic>
        <p:nvPicPr>
          <p:cNvPr id="9" name="Picture 8" descr="A picture containing sky&#10;&#10;Description automatically generated">
            <a:extLst>
              <a:ext uri="{FF2B5EF4-FFF2-40B4-BE49-F238E27FC236}">
                <a16:creationId xmlns:a16="http://schemas.microsoft.com/office/drawing/2014/main" id="{2A50B222-F4C4-4CF1-9656-3013ECEC9C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05" r="-3" b="10298"/>
          <a:stretch/>
        </p:blipFill>
        <p:spPr>
          <a:xfrm>
            <a:off x="4482696" y="1939199"/>
            <a:ext cx="4163233" cy="22378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914319F-641A-4FC7-89DE-EAC95B06E7C3}"/>
              </a:ext>
            </a:extLst>
          </p:cNvPr>
          <p:cNvSpPr/>
          <p:nvPr/>
        </p:nvSpPr>
        <p:spPr>
          <a:xfrm>
            <a:off x="2728913" y="829107"/>
            <a:ext cx="27174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POLY(ETHYLENE OXIDE)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SU-8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2D8D38-A60E-4E3C-A729-58EF9BBADEC0}"/>
              </a:ext>
            </a:extLst>
          </p:cNvPr>
          <p:cNvCxnSpPr>
            <a:cxnSpLocks/>
          </p:cNvCxnSpPr>
          <p:nvPr/>
        </p:nvCxnSpPr>
        <p:spPr>
          <a:xfrm>
            <a:off x="8331200" y="4177009"/>
            <a:ext cx="419101" cy="356891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2008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37</a:t>
            </a:fld>
            <a:endParaRPr lang="en-GB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07DAB1-280E-4D8C-AEEE-3F58FD4D20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813" y="0"/>
            <a:ext cx="10287000" cy="68580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A76E0FA-749F-43B2-A63A-5FE65D0F9015}"/>
              </a:ext>
            </a:extLst>
          </p:cNvPr>
          <p:cNvCxnSpPr>
            <a:cxnSpLocks/>
          </p:cNvCxnSpPr>
          <p:nvPr/>
        </p:nvCxnSpPr>
        <p:spPr>
          <a:xfrm flipH="1" flipV="1">
            <a:off x="9414320" y="5241941"/>
            <a:ext cx="300625" cy="288099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DB65148-2416-4059-99D8-A11A4C7FAEC5}"/>
              </a:ext>
            </a:extLst>
          </p:cNvPr>
          <p:cNvSpPr/>
          <p:nvPr/>
        </p:nvSpPr>
        <p:spPr>
          <a:xfrm>
            <a:off x="2743200" y="857250"/>
            <a:ext cx="35301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POLY(STYRENE-CO-BUTADIENE)</a:t>
            </a:r>
            <a:r>
              <a:rPr lang="en-GB" dirty="0"/>
              <a:t> </a:t>
            </a:r>
          </a:p>
          <a:p>
            <a:r>
              <a:rPr lang="en-GB" dirty="0"/>
              <a:t>1-METHYL-2-PYRROLIDINONE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8C3280-B2E3-4D82-B230-8D4BC29FCA6D}"/>
              </a:ext>
            </a:extLst>
          </p:cNvPr>
          <p:cNvSpPr/>
          <p:nvPr/>
        </p:nvSpPr>
        <p:spPr>
          <a:xfrm>
            <a:off x="8068406" y="5530040"/>
            <a:ext cx="26918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successful NFES fibres</a:t>
            </a:r>
            <a:endParaRPr lang="en-GB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2641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38</a:t>
            </a:fld>
            <a:endParaRPr lang="en-GB"/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EE0ADD37-DF3B-44EC-A58D-BE64D0A2A2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0"/>
            <a:ext cx="10287000" cy="68580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F03E938-7098-4A97-A880-9017BFDA5FDC}"/>
              </a:ext>
            </a:extLst>
          </p:cNvPr>
          <p:cNvCxnSpPr>
            <a:cxnSpLocks/>
          </p:cNvCxnSpPr>
          <p:nvPr/>
        </p:nvCxnSpPr>
        <p:spPr>
          <a:xfrm flipH="1" flipV="1">
            <a:off x="9001364" y="5684392"/>
            <a:ext cx="300625" cy="288099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A94C4C8B-ECEA-4161-B302-0AEC5062CC6F}"/>
              </a:ext>
            </a:extLst>
          </p:cNvPr>
          <p:cNvSpPr/>
          <p:nvPr/>
        </p:nvSpPr>
        <p:spPr>
          <a:xfrm>
            <a:off x="2714625" y="844550"/>
            <a:ext cx="21669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POLYSTYRENE</a:t>
            </a:r>
            <a:r>
              <a:rPr lang="en-GB" dirty="0"/>
              <a:t> </a:t>
            </a:r>
          </a:p>
          <a:p>
            <a:r>
              <a:rPr lang="en-GB" dirty="0"/>
              <a:t>TETRAHYDROFURAN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B448DB-B64A-4352-99CF-8BBD430D1FCB}"/>
              </a:ext>
            </a:extLst>
          </p:cNvPr>
          <p:cNvSpPr/>
          <p:nvPr/>
        </p:nvSpPr>
        <p:spPr>
          <a:xfrm>
            <a:off x="8305866" y="5972491"/>
            <a:ext cx="26918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successful NFES fibres</a:t>
            </a:r>
            <a:endParaRPr lang="en-GB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0772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39</a:t>
            </a:fld>
            <a:endParaRPr lang="en-GB"/>
          </a:p>
        </p:txBody>
      </p:sp>
      <p:pic>
        <p:nvPicPr>
          <p:cNvPr id="4" name="Picture 3" descr="A picture containing boat&#10;&#10;Description automatically generated">
            <a:extLst>
              <a:ext uri="{FF2B5EF4-FFF2-40B4-BE49-F238E27FC236}">
                <a16:creationId xmlns:a16="http://schemas.microsoft.com/office/drawing/2014/main" id="{83056806-28EF-4DDD-8B6A-FD1A22444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813" y="0"/>
            <a:ext cx="10287000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BC5719B-ACCB-4225-B96F-94F7245A4010}"/>
              </a:ext>
            </a:extLst>
          </p:cNvPr>
          <p:cNvCxnSpPr>
            <a:cxnSpLocks/>
          </p:cNvCxnSpPr>
          <p:nvPr/>
        </p:nvCxnSpPr>
        <p:spPr>
          <a:xfrm flipH="1">
            <a:off x="8050848" y="4693119"/>
            <a:ext cx="148369" cy="297151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6C1A5D4-B2A1-4D5A-BE71-F92FE5082C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74432" b="20732"/>
          <a:stretch/>
        </p:blipFill>
        <p:spPr>
          <a:xfrm>
            <a:off x="2885538" y="4522933"/>
            <a:ext cx="960698" cy="11930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83EB4C-8AA1-47D2-9C62-EBFAB6122D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2422" b="20732"/>
          <a:stretch/>
        </p:blipFill>
        <p:spPr>
          <a:xfrm>
            <a:off x="8199217" y="838705"/>
            <a:ext cx="1411998" cy="11930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C8CC46-B00D-4159-A319-B32F500128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468" r="40416" b="20732"/>
          <a:stretch/>
        </p:blipFill>
        <p:spPr>
          <a:xfrm>
            <a:off x="6795717" y="4063596"/>
            <a:ext cx="981307" cy="11930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8027F8-592C-42DD-A56A-E937AE5ACF0F}"/>
              </a:ext>
            </a:extLst>
          </p:cNvPr>
          <p:cNvCxnSpPr>
            <a:cxnSpLocks/>
          </p:cNvCxnSpPr>
          <p:nvPr/>
        </p:nvCxnSpPr>
        <p:spPr>
          <a:xfrm flipV="1">
            <a:off x="7788175" y="970156"/>
            <a:ext cx="6527" cy="4884234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E5258FF-B4C4-42FD-811F-FCAA40CE4497}"/>
              </a:ext>
            </a:extLst>
          </p:cNvPr>
          <p:cNvSpPr/>
          <p:nvPr/>
        </p:nvSpPr>
        <p:spPr>
          <a:xfrm>
            <a:off x="7794702" y="5323970"/>
            <a:ext cx="28823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>
                <a:solidFill>
                  <a:srgbClr val="002060"/>
                </a:solidFill>
                <a:latin typeface="Arial Nova Light" panose="020B0304020202020204" pitchFamily="34" charset="0"/>
              </a:rPr>
              <a:t>spunable concentrations</a:t>
            </a:r>
            <a:endParaRPr lang="en-GB" sz="2000">
              <a:solidFill>
                <a:srgbClr val="00206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893B6F-B3A0-4BCE-AB70-0C75890014ED}"/>
              </a:ext>
            </a:extLst>
          </p:cNvPr>
          <p:cNvSpPr/>
          <p:nvPr/>
        </p:nvSpPr>
        <p:spPr>
          <a:xfrm>
            <a:off x="3407417" y="970156"/>
            <a:ext cx="33883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>
                <a:solidFill>
                  <a:srgbClr val="002060"/>
                </a:solidFill>
                <a:latin typeface="Arial Nova Light" panose="020B0304020202020204" pitchFamily="34" charset="0"/>
              </a:rPr>
              <a:t>non-spunable concentrations</a:t>
            </a:r>
            <a:endParaRPr lang="en-GB" sz="2000">
              <a:solidFill>
                <a:srgbClr val="00206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9DBA23-3B01-4738-B078-F336544E6FC1}"/>
              </a:ext>
            </a:extLst>
          </p:cNvPr>
          <p:cNvCxnSpPr/>
          <p:nvPr/>
        </p:nvCxnSpPr>
        <p:spPr>
          <a:xfrm>
            <a:off x="2885538" y="1346351"/>
            <a:ext cx="4670962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ACA872-22D0-47DB-B39B-EAF9F95E570E}"/>
              </a:ext>
            </a:extLst>
          </p:cNvPr>
          <p:cNvCxnSpPr>
            <a:cxnSpLocks/>
          </p:cNvCxnSpPr>
          <p:nvPr/>
        </p:nvCxnSpPr>
        <p:spPr>
          <a:xfrm>
            <a:off x="7912100" y="5724080"/>
            <a:ext cx="2622598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90740AF-0A2C-41AB-B1B6-64BBB2308466}"/>
              </a:ext>
            </a:extLst>
          </p:cNvPr>
          <p:cNvSpPr/>
          <p:nvPr/>
        </p:nvSpPr>
        <p:spPr>
          <a:xfrm>
            <a:off x="1420813" y="0"/>
            <a:ext cx="47436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POLY(STYRENE-CO-ALPHA-METHYLSTYRENE)</a:t>
            </a:r>
          </a:p>
          <a:p>
            <a:r>
              <a:rPr lang="en-GB" dirty="0"/>
              <a:t>N,N-DIMETHYLFORMAMIDE  </a:t>
            </a:r>
          </a:p>
        </p:txBody>
      </p:sp>
    </p:spTree>
    <p:extLst>
      <p:ext uri="{BB962C8B-B14F-4D97-AF65-F5344CB8AC3E}">
        <p14:creationId xmlns:p14="http://schemas.microsoft.com/office/powerpoint/2010/main" val="2536067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 Based Nanomaterials (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CBNs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2" y="6280919"/>
            <a:ext cx="1073061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R.L. McCreery, Advanced Carbon Electrode Materials for Molecular Electrochemistry, Chem. Rev. 108 (2008) 2646–2687. 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https://doi.org/10.1021/cr068076m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S. </a:t>
            </a:r>
            <a:r>
              <a:rPr lang="en-GB" sz="105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Beigi-boroujeni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O. Katagiri-</a:t>
            </a:r>
            <a:r>
              <a:rPr lang="en-GB" sz="105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tanaka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B. Cardenas-</a:t>
            </a:r>
            <a:r>
              <a:rPr lang="en-GB" sz="105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benitez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O. Sergio, A. Aguirre-</a:t>
            </a:r>
            <a:r>
              <a:rPr lang="en-GB" sz="105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soto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Pyrolytic Carbon from </a:t>
            </a:r>
            <a:r>
              <a:rPr lang="en-GB" sz="105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Novolac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Epoxy Resin Compressed before </a:t>
            </a:r>
            <a:r>
              <a:rPr lang="en-GB" sz="105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Photocrosslinking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and Pyrolysis, Mater. Today Proc. (2020).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B1EDC-6C77-4197-B6C2-2D602679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</a:t>
            </a:fld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1EC055-AAA3-42E3-A30E-1831B6622267}"/>
              </a:ext>
            </a:extLst>
          </p:cNvPr>
          <p:cNvSpPr txBox="1"/>
          <p:nvPr/>
        </p:nvSpPr>
        <p:spPr>
          <a:xfrm>
            <a:off x="6564313" y="1690688"/>
            <a:ext cx="551338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crystallite size, molecular arrangement, and anisotropy determine the material’s properties.</a:t>
            </a:r>
          </a:p>
          <a:p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interminable collection of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CBNs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range from soft, conductive lubricants to very hard, low conductivity solids; and from black colour, bulks to transparent, disordered thin films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073F1D2-614E-498F-A084-85E62175D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32" y="2536731"/>
            <a:ext cx="6414701" cy="3418800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73502A9-76FE-4A38-AB0E-8456CF40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0393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905758B4-9083-42B0-A230-8CA78D0818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2"/>
          <a:stretch/>
        </p:blipFill>
        <p:spPr>
          <a:xfrm>
            <a:off x="1053025" y="1524000"/>
            <a:ext cx="10085951" cy="5334000"/>
          </a:xfrm>
          <a:prstGeom prst="rect">
            <a:avLst/>
          </a:prstGeom>
        </p:spPr>
      </p:pic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6544D9AB-FCA8-4F0A-BB69-158553C27C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778"/>
          <a:stretch/>
        </p:blipFill>
        <p:spPr>
          <a:xfrm>
            <a:off x="1053024" y="0"/>
            <a:ext cx="10085951" cy="152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56FB85-9B16-4D97-B0D4-A5D9FF33432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48354" y="954157"/>
            <a:ext cx="5447168" cy="53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925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1923E672-81A9-4650-94CF-4264696C9E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2"/>
          <a:stretch/>
        </p:blipFill>
        <p:spPr>
          <a:xfrm>
            <a:off x="1053025" y="1524000"/>
            <a:ext cx="10085951" cy="5334000"/>
          </a:xfrm>
          <a:prstGeom prst="rect">
            <a:avLst/>
          </a:prstGeom>
        </p:spPr>
      </p:pic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CA6638F-9099-4496-B172-23150BB74C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778"/>
          <a:stretch/>
        </p:blipFill>
        <p:spPr>
          <a:xfrm>
            <a:off x="1053024" y="0"/>
            <a:ext cx="10085951" cy="152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42EEB4-68AD-4178-9213-A721AD6CDA5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78777" y="1262267"/>
            <a:ext cx="5596258" cy="505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738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AEE6CC3-FB9C-49C2-9898-9C69E5A0DC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2"/>
          <a:stretch/>
        </p:blipFill>
        <p:spPr>
          <a:xfrm>
            <a:off x="1053025" y="1524000"/>
            <a:ext cx="10085951" cy="5334000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87E598A2-021B-40A3-9A7C-DDFC68ECC3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778"/>
          <a:stretch/>
        </p:blipFill>
        <p:spPr>
          <a:xfrm>
            <a:off x="1053024" y="0"/>
            <a:ext cx="10085951" cy="1524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C16FE4E-5C07-4ED0-9C44-A005B3EBB79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08594" y="1311969"/>
            <a:ext cx="5606197" cy="405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7537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CA21CA-80E9-476B-8833-5D5DFE5E52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94654" y="1815719"/>
            <a:ext cx="6130269" cy="376013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B2753D-ED6E-4855-9BE2-24043AD46C2A}"/>
              </a:ext>
            </a:extLst>
          </p:cNvPr>
          <p:cNvSpPr txBox="1"/>
          <p:nvPr/>
        </p:nvSpPr>
        <p:spPr>
          <a:xfrm>
            <a:off x="7120641" y="5865278"/>
            <a:ext cx="19719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effectLst/>
              </a:rPr>
              <a:t>Flow curves</a:t>
            </a:r>
            <a:endParaRPr lang="en-GB" sz="2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B814D0-6FE9-475C-B714-90A24E2D6B46}"/>
              </a:ext>
            </a:extLst>
          </p:cNvPr>
          <p:cNvGrpSpPr/>
          <p:nvPr/>
        </p:nvGrpSpPr>
        <p:grpSpPr>
          <a:xfrm>
            <a:off x="0" y="1815719"/>
            <a:ext cx="5694655" cy="3872113"/>
            <a:chOff x="1053023" y="0"/>
            <a:chExt cx="10085952" cy="6858000"/>
          </a:xfrm>
        </p:grpSpPr>
        <p:pic>
          <p:nvPicPr>
            <p:cNvPr id="5" name="Picture 4" descr="A close up of a map&#10;&#10;Description automatically generated">
              <a:extLst>
                <a:ext uri="{FF2B5EF4-FFF2-40B4-BE49-F238E27FC236}">
                  <a16:creationId xmlns:a16="http://schemas.microsoft.com/office/drawing/2014/main" id="{38DB9395-CCBA-4915-A358-B0CDA0C11B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222"/>
            <a:stretch/>
          </p:blipFill>
          <p:spPr>
            <a:xfrm>
              <a:off x="1053024" y="1524000"/>
              <a:ext cx="10085951" cy="5334000"/>
            </a:xfrm>
            <a:prstGeom prst="rect">
              <a:avLst/>
            </a:prstGeom>
          </p:spPr>
        </p:pic>
        <p:pic>
          <p:nvPicPr>
            <p:cNvPr id="9" name="Picture 8" descr="A close up of a map&#10;&#10;Description automatically generated">
              <a:extLst>
                <a:ext uri="{FF2B5EF4-FFF2-40B4-BE49-F238E27FC236}">
                  <a16:creationId xmlns:a16="http://schemas.microsoft.com/office/drawing/2014/main" id="{7DAB5C9C-6270-42B9-A45E-3B925DF288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7778"/>
            <a:stretch/>
          </p:blipFill>
          <p:spPr>
            <a:xfrm>
              <a:off x="1053023" y="0"/>
              <a:ext cx="10085951" cy="152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0985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38DB9395-CCBA-4915-A358-B0CDA0C11B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07" b="80275"/>
          <a:stretch/>
        </p:blipFill>
        <p:spPr>
          <a:xfrm>
            <a:off x="329562" y="1244460"/>
            <a:ext cx="3347786" cy="135273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4A3A11-55AA-4CC7-AB23-5EE4BA0A5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846" y="1473879"/>
            <a:ext cx="3648584" cy="1352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ECD093-8B98-4430-B749-AAD3AFB71F0F}"/>
              </a:ext>
            </a:extLst>
          </p:cNvPr>
          <p:cNvSpPr txBox="1"/>
          <p:nvPr/>
        </p:nvSpPr>
        <p:spPr>
          <a:xfrm>
            <a:off x="5735641" y="2938855"/>
            <a:ext cx="11249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</a:rPr>
              <a:t>G.S. Bisht</a:t>
            </a:r>
          </a:p>
          <a:p>
            <a:r>
              <a:rPr lang="en-GB" dirty="0"/>
              <a:t>(in water)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DE6241-FA83-4F73-A23A-8BAED7F27E4A}"/>
              </a:ext>
            </a:extLst>
          </p:cNvPr>
          <p:cNvSpPr txBox="1"/>
          <p:nvPr/>
        </p:nvSpPr>
        <p:spPr>
          <a:xfrm>
            <a:off x="9083992" y="1738768"/>
            <a:ext cx="26660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</a:rPr>
              <a:t>Around 10^2 </a:t>
            </a:r>
            <a:r>
              <a:rPr lang="en-GB" dirty="0" err="1">
                <a:effectLst/>
              </a:rPr>
              <a:t>Pa.s</a:t>
            </a:r>
            <a:endParaRPr lang="en-GB" dirty="0">
              <a:effectLst/>
            </a:endParaRPr>
          </a:p>
          <a:p>
            <a:r>
              <a:rPr lang="en-GB" dirty="0">
                <a:effectLst/>
              </a:rPr>
              <a:t>D.R. Flores</a:t>
            </a:r>
          </a:p>
          <a:p>
            <a:r>
              <a:rPr lang="en-GB" dirty="0"/>
              <a:t>(in SU8 and 0.5 </a:t>
            </a:r>
            <a:r>
              <a:rPr lang="en-GB" dirty="0" err="1"/>
              <a:t>wt</a:t>
            </a:r>
            <a:r>
              <a:rPr lang="en-GB" dirty="0"/>
              <a:t>% TBT)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3176B0-6407-4671-A81E-CA9B8A826BF0}"/>
              </a:ext>
            </a:extLst>
          </p:cNvPr>
          <p:cNvSpPr txBox="1"/>
          <p:nvPr/>
        </p:nvSpPr>
        <p:spPr>
          <a:xfrm>
            <a:off x="0" y="0"/>
            <a:ext cx="5143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effectLst/>
              </a:rPr>
              <a:t>Zero-shear viscosity at 1wt% PEO</a:t>
            </a:r>
            <a:endParaRPr lang="en-GB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00E6E3-1AEB-44DB-A226-8D0BE6511675}"/>
              </a:ext>
            </a:extLst>
          </p:cNvPr>
          <p:cNvSpPr txBox="1"/>
          <p:nvPr/>
        </p:nvSpPr>
        <p:spPr>
          <a:xfrm>
            <a:off x="730103" y="2621404"/>
            <a:ext cx="2546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(in SU8 and 0.5 </a:t>
            </a:r>
            <a:r>
              <a:rPr lang="en-GB" dirty="0" err="1"/>
              <a:t>wt</a:t>
            </a:r>
            <a:r>
              <a:rPr lang="en-GB" dirty="0"/>
              <a:t>% TBT)</a:t>
            </a:r>
          </a:p>
        </p:txBody>
      </p:sp>
    </p:spTree>
    <p:extLst>
      <p:ext uri="{BB962C8B-B14F-4D97-AF65-F5344CB8AC3E}">
        <p14:creationId xmlns:p14="http://schemas.microsoft.com/office/powerpoint/2010/main" val="17470318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E3176B0-6407-4671-A81E-CA9B8A826BF0}"/>
              </a:ext>
            </a:extLst>
          </p:cNvPr>
          <p:cNvSpPr txBox="1"/>
          <p:nvPr/>
        </p:nvSpPr>
        <p:spPr>
          <a:xfrm>
            <a:off x="0" y="0"/>
            <a:ext cx="5143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/>
              <a:t>v</a:t>
            </a:r>
            <a:r>
              <a:rPr lang="en-GB" sz="2800" dirty="0"/>
              <a:t>s. </a:t>
            </a:r>
            <a:r>
              <a:rPr lang="en-GB" sz="2800" dirty="0" err="1"/>
              <a:t>MicroChem</a:t>
            </a:r>
            <a:endParaRPr lang="en-GB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00E6E3-1AEB-44DB-A226-8D0BE6511675}"/>
              </a:ext>
            </a:extLst>
          </p:cNvPr>
          <p:cNvSpPr txBox="1"/>
          <p:nvPr/>
        </p:nvSpPr>
        <p:spPr>
          <a:xfrm>
            <a:off x="730103" y="2621404"/>
            <a:ext cx="2546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(in SU8 and 0.5 </a:t>
            </a:r>
            <a:r>
              <a:rPr lang="en-GB" dirty="0" err="1"/>
              <a:t>wt</a:t>
            </a:r>
            <a:r>
              <a:rPr lang="en-GB" dirty="0"/>
              <a:t>% TBT)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E9B8F9-D39A-45E2-B08E-59700AB9E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35061"/>
            <a:ext cx="5224655" cy="33346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8D3556-5089-4DB3-976D-21965F3F3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930" y="1294646"/>
            <a:ext cx="3634163" cy="13267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66D1C2-8A42-453D-A18B-181EFAFFD186}"/>
              </a:ext>
            </a:extLst>
          </p:cNvPr>
          <p:cNvSpPr txBox="1"/>
          <p:nvPr/>
        </p:nvSpPr>
        <p:spPr>
          <a:xfrm>
            <a:off x="830583" y="4667249"/>
            <a:ext cx="45901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/>
              <a:t>eta_0   -&gt; 0.0986</a:t>
            </a:r>
            <a:br>
              <a:rPr lang="es-MX" sz="2800" dirty="0"/>
            </a:br>
            <a:r>
              <a:rPr lang="es-MX" sz="2800" dirty="0" err="1"/>
              <a:t>eta_inf</a:t>
            </a:r>
            <a:r>
              <a:rPr lang="es-MX" sz="2800" dirty="0"/>
              <a:t> -&gt; 0.0093</a:t>
            </a:r>
            <a:endParaRPr lang="en-GB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91A739-A743-4858-A8F7-EAFB97295ADF}"/>
              </a:ext>
            </a:extLst>
          </p:cNvPr>
          <p:cNvSpPr txBox="1"/>
          <p:nvPr/>
        </p:nvSpPr>
        <p:spPr>
          <a:xfrm>
            <a:off x="3463705" y="4882692"/>
            <a:ext cx="26322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/>
              <a:t>vs.  0.00842 </a:t>
            </a:r>
            <a:r>
              <a:rPr lang="es-MX" sz="2800" dirty="0" err="1"/>
              <a:t>Pa.s</a:t>
            </a:r>
            <a:endParaRPr lang="en-GB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E075AD-9273-4A33-8D3F-5221E12AE7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30" t="18893" r="4418" b="8316"/>
          <a:stretch/>
        </p:blipFill>
        <p:spPr>
          <a:xfrm>
            <a:off x="4889008" y="2880906"/>
            <a:ext cx="3524250" cy="123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377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6446A6-4226-4F99-934E-CD1AB54D2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5" y="1044141"/>
            <a:ext cx="4857750" cy="23848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FB8726-4E37-4D03-A772-A6F7ECEE6FE1}"/>
              </a:ext>
            </a:extLst>
          </p:cNvPr>
          <p:cNvSpPr txBox="1"/>
          <p:nvPr/>
        </p:nvSpPr>
        <p:spPr>
          <a:xfrm>
            <a:off x="0" y="6427113"/>
            <a:ext cx="71628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>
                    <a:lumMod val="65000"/>
                  </a:schemeClr>
                </a:solidFill>
                <a:effectLst/>
              </a:rPr>
              <a:t>D.R. Flores, Role of rheological properties in near field </a:t>
            </a:r>
            <a:r>
              <a:rPr lang="en-GB" sz="1100" dirty="0" err="1">
                <a:solidFill>
                  <a:schemeClr val="bg1">
                    <a:lumMod val="65000"/>
                  </a:schemeClr>
                </a:solidFill>
                <a:effectLst/>
              </a:rPr>
              <a:t>electrospun</a:t>
            </a:r>
            <a:r>
              <a:rPr lang="en-GB" sz="1100" dirty="0">
                <a:solidFill>
                  <a:schemeClr val="bg1">
                    <a:lumMod val="65000"/>
                  </a:schemeClr>
                </a:solidFill>
                <a:effectLst/>
              </a:rPr>
              <a:t> </a:t>
            </a:r>
            <a:r>
              <a:rPr lang="en-GB" sz="1100" dirty="0" err="1">
                <a:solidFill>
                  <a:schemeClr val="bg1">
                    <a:lumMod val="65000"/>
                  </a:schemeClr>
                </a:solidFill>
                <a:effectLst/>
              </a:rPr>
              <a:t>fibers</a:t>
            </a:r>
            <a:r>
              <a:rPr lang="en-GB" sz="1100" dirty="0">
                <a:solidFill>
                  <a:schemeClr val="bg1">
                    <a:lumMod val="65000"/>
                  </a:schemeClr>
                </a:solidFill>
                <a:effectLst/>
              </a:rPr>
              <a:t> morphology, (2017) 130.</a:t>
            </a:r>
          </a:p>
          <a:p>
            <a:r>
              <a:rPr lang="en-GB" sz="1100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http://www.rheologyschool.com/advice/rheology-glossary</a:t>
            </a:r>
            <a:endParaRPr lang="en-GB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5369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3"/>
            <a:ext cx="11242960" cy="5032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</a:p>
          <a:p>
            <a:endParaRPr lang="en-GB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Conclusions:</a:t>
            </a:r>
            <a:endParaRPr lang="en-GB" sz="4000" b="1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3F915F1-9C90-4B6E-AA0B-C9F4FCF704FA}"/>
              </a:ext>
            </a:extLst>
          </p:cNvPr>
          <p:cNvSpPr txBox="1">
            <a:spLocks/>
          </p:cNvSpPr>
          <p:nvPr/>
        </p:nvSpPr>
        <p:spPr>
          <a:xfrm>
            <a:off x="949040" y="1700213"/>
            <a:ext cx="11242960" cy="516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&lt;Conclusion A&gt;</a:t>
            </a:r>
          </a:p>
          <a:p>
            <a:pPr marL="0" indent="0">
              <a:buNone/>
            </a:pPr>
            <a:endParaRPr lang="en-GB" sz="240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&lt;Conclusion B&gt;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19A467-EB4B-46FB-BBC1-89E7ED60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47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5462CE-F5F2-44F6-8E8F-EB9620639D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7119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Q &amp; A">
            <a:extLst>
              <a:ext uri="{FF2B5EF4-FFF2-40B4-BE49-F238E27FC236}">
                <a16:creationId xmlns:a16="http://schemas.microsoft.com/office/drawing/2014/main" id="{2D3FFEBE-5388-4A46-A0AF-9ADC545628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F3B20E7-DFB7-496B-A1B1-F29CEEFDF5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3"/>
          <a:stretch/>
        </p:blipFill>
        <p:spPr bwMode="auto">
          <a:xfrm>
            <a:off x="3794845" y="1519571"/>
            <a:ext cx="5538936" cy="374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DF4E12-8FF6-4ADC-8AF4-F321F8D63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48</a:t>
            </a:fld>
            <a:endParaRPr lang="en-GB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8A9DF64-C278-4522-8D9B-6EF9A48763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7289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49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Conclusions:</a:t>
            </a:r>
            <a:endParaRPr lang="en-GB" sz="4000" b="1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A5E2DE-2096-44EF-AE96-22DED8D14891}"/>
              </a:ext>
            </a:extLst>
          </p:cNvPr>
          <p:cNvSpPr/>
          <p:nvPr/>
        </p:nvSpPr>
        <p:spPr>
          <a:xfrm>
            <a:off x="942833" y="4705003"/>
            <a:ext cx="11242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&lt;content&gt;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&lt;key concept&gt;</a:t>
            </a:r>
            <a:r>
              <a:rPr lang="en-GB" sz="2400" dirty="0">
                <a:solidFill>
                  <a:srgbClr val="002060"/>
                </a:solidFill>
                <a:latin typeface="Arial Nova Light" panose="020B0304020202020204" pitchFamily="34" charset="0"/>
              </a:rPr>
              <a:t> &lt;key concept&gt;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CBADA0A-BE9E-4AB1-8BD2-BA689A1C49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008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76DC11-16DD-42C3-86F4-3D0F902EB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Side slide: Carbon allotropes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F48206-DF50-43B7-8081-AF8C72D1D80B}"/>
              </a:ext>
            </a:extLst>
          </p:cNvPr>
          <p:cNvSpPr/>
          <p:nvPr/>
        </p:nvSpPr>
        <p:spPr>
          <a:xfrm>
            <a:off x="942832" y="6280919"/>
            <a:ext cx="1073061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R.L. McCreery, Advanced Carbon Electrode Materials for Molecular Electrochemistry, Chem. Rev. 108 (2008) 2646–2687. 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https://doi.org/10.1021/cr068076m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S. </a:t>
            </a:r>
            <a:r>
              <a:rPr lang="en-GB" sz="105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Beigi-boroujeni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O. Katagiri-</a:t>
            </a:r>
            <a:r>
              <a:rPr lang="en-GB" sz="105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tanaka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B. Cardenas-</a:t>
            </a:r>
            <a:r>
              <a:rPr lang="en-GB" sz="105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benitez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O. Sergio, A. Aguirre-</a:t>
            </a:r>
            <a:r>
              <a:rPr lang="en-GB" sz="105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soto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Pyrolytic Carbon from </a:t>
            </a:r>
            <a:r>
              <a:rPr lang="en-GB" sz="105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Novolac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Epoxy Resin Compressed before </a:t>
            </a:r>
            <a:r>
              <a:rPr lang="en-GB" sz="105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Photocrosslinking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and Pyrolysis, Mater. Today Proc. (2020).</a:t>
            </a:r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D14C440B-B14D-4F77-8009-E180AA7CED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749" y="1690688"/>
            <a:ext cx="8501128" cy="4590231"/>
          </a:xfrm>
          <a:prstGeom prst="rect">
            <a:avLst/>
          </a:prstGeom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4EE87BA3-1A90-42A9-AE53-E03C69E99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03467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9B3D2AB-8C88-48FF-B7C6-E944F6255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476" y="0"/>
            <a:ext cx="6020524" cy="685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17" descr="A picture containing keyboard&#10;&#10;Description automatically generated">
            <a:extLst>
              <a:ext uri="{FF2B5EF4-FFF2-40B4-BE49-F238E27FC236}">
                <a16:creationId xmlns:a16="http://schemas.microsoft.com/office/drawing/2014/main" id="{46FA8A54-C9C5-4C82-951E-1A3D3879C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44" y="2222500"/>
            <a:ext cx="6777048" cy="46355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DF6A8EB-7D25-42C3-ACDF-ADA846416CA0}"/>
              </a:ext>
            </a:extLst>
          </p:cNvPr>
          <p:cNvSpPr/>
          <p:nvPr/>
        </p:nvSpPr>
        <p:spPr>
          <a:xfrm>
            <a:off x="939944" y="0"/>
            <a:ext cx="5231532" cy="2222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43F44364-D3C1-4B32-9041-D29069BFF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5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SU-8 (MicroChem, US)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EA2BDC-7349-4425-8C74-BEDE4243D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50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0A84B99-A600-4E67-91B8-3ACD325B1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990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 nanostructures via Lithography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CA3BA7-A896-4052-9466-999A4F333A5D}"/>
              </a:ext>
            </a:extLst>
          </p:cNvPr>
          <p:cNvSpPr/>
          <p:nvPr/>
        </p:nvSpPr>
        <p:spPr>
          <a:xfrm>
            <a:off x="942833" y="1629777"/>
            <a:ext cx="112429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production of C-MEMS: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patterning through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photolithography electrospinning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Carbonization through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pyrolysis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EE1CA5-8356-41C0-BB80-CF7528B649CE}"/>
              </a:ext>
            </a:extLst>
          </p:cNvPr>
          <p:cNvSpPr/>
          <p:nvPr/>
        </p:nvSpPr>
        <p:spPr>
          <a:xfrm>
            <a:off x="1053848" y="5672329"/>
            <a:ext cx="43272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FF7C80"/>
                </a:solidFill>
                <a:latin typeface="Arial Nova Light" panose="020B0304020202020204" pitchFamily="34" charset="0"/>
              </a:rPr>
              <a:t>●</a:t>
            </a:r>
            <a:r>
              <a:rPr lang="en-GB" sz="2400" dirty="0">
                <a:solidFill>
                  <a:schemeClr val="accent5"/>
                </a:solidFill>
                <a:latin typeface="Arial Nova Light" panose="020B0304020202020204" pitchFamily="34" charset="0"/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Waste</a:t>
            </a:r>
          </a:p>
          <a:p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●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Physical &amp; Optical Limitations</a:t>
            </a:r>
          </a:p>
          <a:p>
            <a:r>
              <a:rPr lang="en-GB" sz="2400" dirty="0">
                <a:solidFill>
                  <a:schemeClr val="accent5"/>
                </a:solidFill>
                <a:latin typeface="Arial Nova Light" panose="020B0304020202020204" pitchFamily="34" charset="0"/>
              </a:rPr>
              <a:t>●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Structure Limitations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4B9E4C-551E-488A-BE2C-0BFFA689BC3A}"/>
              </a:ext>
            </a:extLst>
          </p:cNvPr>
          <p:cNvCxnSpPr/>
          <p:nvPr/>
        </p:nvCxnSpPr>
        <p:spPr>
          <a:xfrm>
            <a:off x="5780688" y="2354318"/>
            <a:ext cx="2596055" cy="0"/>
          </a:xfrm>
          <a:prstGeom prst="line">
            <a:avLst/>
          </a:prstGeom>
          <a:ln w="63500" cmpd="tri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B3C89A7-EC71-4D3D-94C6-EFBC89BDCA7A}"/>
              </a:ext>
            </a:extLst>
          </p:cNvPr>
          <p:cNvGrpSpPr/>
          <p:nvPr/>
        </p:nvGrpSpPr>
        <p:grpSpPr>
          <a:xfrm>
            <a:off x="1149473" y="3105383"/>
            <a:ext cx="11103227" cy="2844111"/>
            <a:chOff x="1082566" y="3105383"/>
            <a:chExt cx="11103227" cy="284411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9421F2B-8D6E-4B83-9304-5A403C71B15F}"/>
                </a:ext>
              </a:extLst>
            </p:cNvPr>
            <p:cNvGrpSpPr/>
            <p:nvPr/>
          </p:nvGrpSpPr>
          <p:grpSpPr>
            <a:xfrm>
              <a:off x="1082566" y="3105383"/>
              <a:ext cx="10909737" cy="2566946"/>
              <a:chOff x="1545021" y="3117292"/>
              <a:chExt cx="9354188" cy="220094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81D1A0B-624F-4CD5-9D27-B64691926D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563" r="50759" b="67907"/>
              <a:stretch/>
            </p:blipFill>
            <p:spPr>
              <a:xfrm>
                <a:off x="1545021" y="3117292"/>
                <a:ext cx="2249213" cy="2200942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7BF460F-0FFD-4C1A-8473-921665DDC0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190" r="9132" b="67907"/>
              <a:stretch/>
            </p:blipFill>
            <p:spPr>
              <a:xfrm>
                <a:off x="3962394" y="3117292"/>
                <a:ext cx="2249213" cy="2200942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78220D9-9272-4014-A196-68F404E38B54}"/>
                  </a:ext>
                </a:extLst>
              </p:cNvPr>
              <p:cNvGrpSpPr/>
              <p:nvPr/>
            </p:nvGrpSpPr>
            <p:grpSpPr>
              <a:xfrm>
                <a:off x="6379767" y="3117292"/>
                <a:ext cx="2102069" cy="2200942"/>
                <a:chOff x="6211607" y="3117292"/>
                <a:chExt cx="2102069" cy="2200942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9C2007E7-9961-47C4-AA1D-B55564948B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8563" t="34378" r="53421" b="41609"/>
                <a:stretch/>
              </p:blipFill>
              <p:spPr>
                <a:xfrm>
                  <a:off x="6211607" y="3117292"/>
                  <a:ext cx="2102069" cy="1646874"/>
                </a:xfrm>
                <a:prstGeom prst="rect">
                  <a:avLst/>
                </a:prstGeom>
              </p:spPr>
            </p:pic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3FEB9824-8037-4DE6-BE54-F11760BED3E4}"/>
                    </a:ext>
                  </a:extLst>
                </p:cNvPr>
                <p:cNvSpPr/>
                <p:nvPr/>
              </p:nvSpPr>
              <p:spPr>
                <a:xfrm>
                  <a:off x="6211607" y="4764166"/>
                  <a:ext cx="2102069" cy="554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BA87525D-6C23-4D1C-A280-610A06A801AB}"/>
                  </a:ext>
                </a:extLst>
              </p:cNvPr>
              <p:cNvGrpSpPr/>
              <p:nvPr/>
            </p:nvGrpSpPr>
            <p:grpSpPr>
              <a:xfrm>
                <a:off x="8649996" y="3117292"/>
                <a:ext cx="2249213" cy="2200942"/>
                <a:chOff x="8397756" y="3117292"/>
                <a:chExt cx="2249213" cy="2200942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2D84F7EC-1E06-4C0F-B9BF-1014AF9CA5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0190" t="34378" r="9132" b="41609"/>
                <a:stretch/>
              </p:blipFill>
              <p:spPr>
                <a:xfrm>
                  <a:off x="8397756" y="3117292"/>
                  <a:ext cx="2249213" cy="1646874"/>
                </a:xfrm>
                <a:prstGeom prst="rect">
                  <a:avLst/>
                </a:prstGeom>
              </p:spPr>
            </p:pic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A08228E-B1D1-402D-8DB7-2A44983FD70B}"/>
                    </a:ext>
                  </a:extLst>
                </p:cNvPr>
                <p:cNvSpPr/>
                <p:nvPr/>
              </p:nvSpPr>
              <p:spPr>
                <a:xfrm>
                  <a:off x="8397756" y="4764166"/>
                  <a:ext cx="2249213" cy="554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B07E1D-2D5C-44BB-A104-45F5D0F62135}"/>
                </a:ext>
              </a:extLst>
            </p:cNvPr>
            <p:cNvSpPr/>
            <p:nvPr/>
          </p:nvSpPr>
          <p:spPr>
            <a:xfrm>
              <a:off x="1082566" y="3105383"/>
              <a:ext cx="2623244" cy="256694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373DD3D-564E-4DF7-9C4B-E8088A54F06E}"/>
                </a:ext>
              </a:extLst>
            </p:cNvPr>
            <p:cNvSpPr/>
            <p:nvPr/>
          </p:nvSpPr>
          <p:spPr>
            <a:xfrm>
              <a:off x="6721303" y="3105383"/>
              <a:ext cx="2451631" cy="256694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DC5DFC-7B67-4766-8BBD-B1CB2A18AC98}"/>
                </a:ext>
              </a:extLst>
            </p:cNvPr>
            <p:cNvSpPr/>
            <p:nvPr/>
          </p:nvSpPr>
          <p:spPr>
            <a:xfrm>
              <a:off x="3909740" y="3105383"/>
              <a:ext cx="2623244" cy="2566946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48EEA09-4DD6-4AF7-BC7D-F905E78B1443}"/>
                </a:ext>
              </a:extLst>
            </p:cNvPr>
            <p:cNvSpPr/>
            <p:nvPr/>
          </p:nvSpPr>
          <p:spPr>
            <a:xfrm>
              <a:off x="9369485" y="3106327"/>
              <a:ext cx="2623244" cy="2566946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4619E5A-F40B-46E2-B4CB-148DD8F533C3}"/>
                </a:ext>
              </a:extLst>
            </p:cNvPr>
            <p:cNvSpPr/>
            <p:nvPr/>
          </p:nvSpPr>
          <p:spPr>
            <a:xfrm>
              <a:off x="9443770" y="5580162"/>
              <a:ext cx="274202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photolithography process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928E9-6F73-4504-A10D-1795B4AFF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51</a:t>
            </a:fld>
            <a:endParaRPr lang="en-GB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CBBDD392-302A-432A-A80E-05E09FF3D5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7040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330B66-E4F8-4C91-B5E0-8D7300461ECE}"/>
              </a:ext>
            </a:extLst>
          </p:cNvPr>
          <p:cNvSpPr/>
          <p:nvPr/>
        </p:nvSpPr>
        <p:spPr>
          <a:xfrm>
            <a:off x="1972622" y="2409087"/>
            <a:ext cx="9183382" cy="2905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TPP – Two-Photon Polymerization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EC98DA-A4BB-4C5F-B0E4-A455CE1B38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992"/>
          <a:stretch/>
        </p:blipFill>
        <p:spPr>
          <a:xfrm>
            <a:off x="6564313" y="2685312"/>
            <a:ext cx="4591691" cy="23530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09019F-1A71-4F46-A398-D2B422642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48130"/>
          <a:stretch/>
        </p:blipFill>
        <p:spPr>
          <a:xfrm>
            <a:off x="1972622" y="2409087"/>
            <a:ext cx="4591691" cy="29055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69C11A-F0F7-491C-9D73-0EF086E18D12}"/>
              </a:ext>
            </a:extLst>
          </p:cNvPr>
          <p:cNvSpPr/>
          <p:nvPr/>
        </p:nvSpPr>
        <p:spPr>
          <a:xfrm>
            <a:off x="1972622" y="2409087"/>
            <a:ext cx="290518" cy="27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8094AB-7E7E-4FE5-8329-27A6BB2D65F3}"/>
              </a:ext>
            </a:extLst>
          </p:cNvPr>
          <p:cNvSpPr/>
          <p:nvPr/>
        </p:nvSpPr>
        <p:spPr>
          <a:xfrm>
            <a:off x="6564313" y="2685312"/>
            <a:ext cx="290518" cy="27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C6FD61-E556-426A-B4A4-835823939E70}"/>
              </a:ext>
            </a:extLst>
          </p:cNvPr>
          <p:cNvSpPr/>
          <p:nvPr/>
        </p:nvSpPr>
        <p:spPr>
          <a:xfrm>
            <a:off x="942833" y="6334779"/>
            <a:ext cx="112429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B. Cardenas-Benitez, C.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Eschenbaum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D.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Mager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J.G.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Korvink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M.J.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Madou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U.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Lemmer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I. De Leon, S.O. Martinez-Chapa, Pyrolysis-induced shrinking of three-dimensional structures fabricated by two-photon polymerization: experiment and theoretical model, Microsystems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Nanoeng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5 (2019). https://doi.org/10.1038/s41378-019-0079-9.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DA9315-5A1D-4D3B-8161-46A105337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52</a:t>
            </a:fld>
            <a:endParaRPr lang="en-GB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AB30843-CD7E-4A3E-8796-8995D6B668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9051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Characterization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the 0.25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PEO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B8D926-B432-47E2-ACFA-26F3A79C0555}"/>
              </a:ext>
            </a:extLst>
          </p:cNvPr>
          <p:cNvGrpSpPr/>
          <p:nvPr/>
        </p:nvGrpSpPr>
        <p:grpSpPr>
          <a:xfrm>
            <a:off x="2086042" y="1690688"/>
            <a:ext cx="8956542" cy="4288496"/>
            <a:chOff x="3649116" y="2209463"/>
            <a:chExt cx="6094358" cy="2918049"/>
          </a:xfrm>
        </p:grpSpPr>
        <p:pic>
          <p:nvPicPr>
            <p:cNvPr id="11" name="Picture 10" descr="A picture containing person, indoor&#10;&#10;Description automatically generated">
              <a:extLst>
                <a:ext uri="{FF2B5EF4-FFF2-40B4-BE49-F238E27FC236}">
                  <a16:creationId xmlns:a16="http://schemas.microsoft.com/office/drawing/2014/main" id="{BFC494E7-F4EA-41BC-B545-F45DA9655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206" b="15039"/>
            <a:stretch/>
          </p:blipFill>
          <p:spPr>
            <a:xfrm>
              <a:off x="3649116" y="2209463"/>
              <a:ext cx="2921404" cy="2918049"/>
            </a:xfrm>
            <a:prstGeom prst="rect">
              <a:avLst/>
            </a:prstGeom>
          </p:spPr>
        </p:pic>
        <p:pic>
          <p:nvPicPr>
            <p:cNvPr id="15" name="Picture 14" descr="A picture containing indoor, person, black, table&#10;&#10;Description automatically generated">
              <a:extLst>
                <a:ext uri="{FF2B5EF4-FFF2-40B4-BE49-F238E27FC236}">
                  <a16:creationId xmlns:a16="http://schemas.microsoft.com/office/drawing/2014/main" id="{7F208A82-C87F-4BE8-81AA-DA1E5341C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14" t="8108" r="12500"/>
            <a:stretch/>
          </p:blipFill>
          <p:spPr>
            <a:xfrm>
              <a:off x="6564313" y="2209463"/>
              <a:ext cx="3179161" cy="2918048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A01633-54F5-48B2-988E-66A4FE8AA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53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3C7FA01-2269-4710-A8DE-3E370FFF7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5681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65680C02-D209-4825-9AF1-1FA30BE73A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8" r="9532"/>
          <a:stretch/>
        </p:blipFill>
        <p:spPr bwMode="auto">
          <a:xfrm>
            <a:off x="2466875" y="1090612"/>
            <a:ext cx="8194876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0C351B-7C09-4909-85D6-BE54EE05F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54</a:t>
            </a:fld>
            <a:endParaRPr lang="en-GB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7F64C55-99DE-432E-9C84-623672B594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9659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 descr="A close up of a map&#10;&#10;Description automatically generated">
            <a:extLst>
              <a:ext uri="{FF2B5EF4-FFF2-40B4-BE49-F238E27FC236}">
                <a16:creationId xmlns:a16="http://schemas.microsoft.com/office/drawing/2014/main" id="{E606F77A-E223-4207-99E1-F26CF49CE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409" y="4569438"/>
            <a:ext cx="3362433" cy="2289870"/>
          </a:xfrm>
          <a:prstGeom prst="rect">
            <a:avLst/>
          </a:prstGeom>
        </p:spPr>
      </p:pic>
      <p:pic>
        <p:nvPicPr>
          <p:cNvPr id="8" name="Picture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74EF0EA1-9444-4684-81D1-198E050F3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490" y="-1"/>
            <a:ext cx="3354673" cy="2284719"/>
          </a:xfrm>
          <a:prstGeom prst="rect">
            <a:avLst/>
          </a:prstGeom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142C86EF-F5EB-4437-ACAB-5A3CD3E0B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33" y="2286640"/>
            <a:ext cx="3354673" cy="2284719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E2A20ADE-ED90-4276-874B-2147E761DC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541" y="2284718"/>
            <a:ext cx="3354673" cy="2284719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BA33650-B48B-48D9-8500-5E586641A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33" y="0"/>
            <a:ext cx="3354675" cy="2284720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1C0570E2-018B-4889-9DD5-44132FB186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42" y="4573280"/>
            <a:ext cx="3354675" cy="22847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B9EB405-2E3E-42C3-A6DC-F4371CA4767E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4283529" y="3654914"/>
            <a:ext cx="697836" cy="90967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B67BDF8-6497-4CFA-985A-A4A98C85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4290593" y="1131730"/>
            <a:ext cx="2012514" cy="111529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2C977AA-5FA7-4357-91C1-D7CFB790F658}"/>
              </a:ext>
            </a:extLst>
          </p:cNvPr>
          <p:cNvPicPr>
            <a:picLocks noChangeAspect="1"/>
          </p:cNvPicPr>
          <p:nvPr/>
        </p:nvPicPr>
        <p:blipFill>
          <a:blip r:embed="rId10">
            <a:grayscl/>
          </a:blip>
          <a:stretch>
            <a:fillRect/>
          </a:stretch>
        </p:blipFill>
        <p:spPr>
          <a:xfrm>
            <a:off x="9889956" y="3152535"/>
            <a:ext cx="1364521" cy="141436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2F1355A-65EE-4CC5-A7C5-149B191FB7EA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</a:blip>
          <a:stretch>
            <a:fillRect/>
          </a:stretch>
        </p:blipFill>
        <p:spPr>
          <a:xfrm>
            <a:off x="4283529" y="5802368"/>
            <a:ext cx="1246138" cy="105921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4E5B158-12C1-4063-BAF0-B67066B0EA03}"/>
              </a:ext>
            </a:extLst>
          </p:cNvPr>
          <p:cNvSpPr/>
          <p:nvPr/>
        </p:nvSpPr>
        <p:spPr>
          <a:xfrm>
            <a:off x="9906484" y="371623"/>
            <a:ext cx="22855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25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THF &amp; DMF</a:t>
            </a:r>
            <a:endParaRPr lang="en-GB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8A12315-9AC0-403F-BF7C-7EEE38BA27EA}"/>
              </a:ext>
            </a:extLst>
          </p:cNvPr>
          <p:cNvSpPr/>
          <p:nvPr/>
        </p:nvSpPr>
        <p:spPr>
          <a:xfrm>
            <a:off x="4285308" y="3251773"/>
            <a:ext cx="22536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35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THF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89FF79F-EE0A-4538-8414-130C2DCC82D1}"/>
              </a:ext>
            </a:extLst>
          </p:cNvPr>
          <p:cNvSpPr/>
          <p:nvPr/>
        </p:nvSpPr>
        <p:spPr>
          <a:xfrm>
            <a:off x="9908100" y="2744992"/>
            <a:ext cx="22839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15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DMF</a:t>
            </a:r>
            <a:endParaRPr lang="en-GB" sz="20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F741C00-18F3-458A-AC97-D5B82A9E6D31}"/>
              </a:ext>
            </a:extLst>
          </p:cNvPr>
          <p:cNvSpPr/>
          <p:nvPr/>
        </p:nvSpPr>
        <p:spPr>
          <a:xfrm>
            <a:off x="4283530" y="5401298"/>
            <a:ext cx="2254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8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CHL</a:t>
            </a:r>
            <a:endParaRPr lang="en-GB" sz="20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BF4511B-D3FB-4899-9D16-8B084841046E}"/>
              </a:ext>
            </a:extLst>
          </p:cNvPr>
          <p:cNvSpPr/>
          <p:nvPr/>
        </p:nvSpPr>
        <p:spPr>
          <a:xfrm>
            <a:off x="4283529" y="734542"/>
            <a:ext cx="22585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15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NMP</a:t>
            </a:r>
            <a:endParaRPr lang="en-GB" sz="2000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ACAAD74-F8AF-404F-9216-067F4FEB63F5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9892163" y="1085789"/>
            <a:ext cx="2012514" cy="111529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E0C2057-B0C1-406C-9F3B-8C117D5B0C55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</a:blip>
          <a:stretch>
            <a:fillRect/>
          </a:stretch>
        </p:blipFill>
        <p:spPr>
          <a:xfrm>
            <a:off x="9903049" y="5802626"/>
            <a:ext cx="1246138" cy="1059218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706B3048-BBBB-480B-8FA9-C983947B0D1E}"/>
              </a:ext>
            </a:extLst>
          </p:cNvPr>
          <p:cNvSpPr/>
          <p:nvPr/>
        </p:nvSpPr>
        <p:spPr>
          <a:xfrm>
            <a:off x="9921802" y="5400620"/>
            <a:ext cx="2254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7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DCM</a:t>
            </a:r>
            <a:endParaRPr lang="en-GB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B9BFE7-AE55-4CA7-A374-22E243AB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55</a:t>
            </a:fld>
            <a:endParaRPr lang="en-GB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7F19A1A2-CD21-4111-B6BC-3FCC2C36A7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3301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614A9659-6181-4029-BC10-CCD89EDDE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782" y="0"/>
            <a:ext cx="10457061" cy="6858000"/>
          </a:xfrm>
          <a:prstGeom prst="rect">
            <a:avLst/>
          </a:prstGeom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EB19A772-1A8C-45CB-957C-6FEC994D4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8" t="34862" b="24444"/>
          <a:stretch/>
        </p:blipFill>
        <p:spPr bwMode="auto">
          <a:xfrm>
            <a:off x="5581649" y="1743075"/>
            <a:ext cx="5857875" cy="279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2CD361-6CE8-4AA9-A6C0-26199F1BA1BF}"/>
              </a:ext>
            </a:extLst>
          </p:cNvPr>
          <p:cNvSpPr/>
          <p:nvPr/>
        </p:nvSpPr>
        <p:spPr>
          <a:xfrm>
            <a:off x="7939808" y="2779104"/>
            <a:ext cx="781052" cy="259081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E9BF2B-2D5B-4A35-AC6A-FD948002A232}"/>
              </a:ext>
            </a:extLst>
          </p:cNvPr>
          <p:cNvSpPr/>
          <p:nvPr/>
        </p:nvSpPr>
        <p:spPr>
          <a:xfrm>
            <a:off x="10575636" y="482916"/>
            <a:ext cx="1108364" cy="259081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3B42C7-5304-4A3D-BB19-C0D0C4B1F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56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41121EF-B390-4B4F-8801-B5D198EC00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6944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54614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Characterization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the 0.25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PEO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A18490-FF10-4506-A9B7-9035551E0C1C}"/>
              </a:ext>
            </a:extLst>
          </p:cNvPr>
          <p:cNvSpPr/>
          <p:nvPr/>
        </p:nvSpPr>
        <p:spPr>
          <a:xfrm>
            <a:off x="942833" y="1680177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Electrospun-able with an applied voltage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600V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5" name="Picture 4" descr="A picture containing sky&#10;&#10;Description automatically generated">
            <a:extLst>
              <a:ext uri="{FF2B5EF4-FFF2-40B4-BE49-F238E27FC236}">
                <a16:creationId xmlns:a16="http://schemas.microsoft.com/office/drawing/2014/main" id="{9BB3CC34-BAEF-443E-BF76-32AB1B6F7F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05" r="-3" b="10298"/>
          <a:stretch/>
        </p:blipFill>
        <p:spPr>
          <a:xfrm>
            <a:off x="1062160" y="2424113"/>
            <a:ext cx="3643975" cy="1958700"/>
          </a:xfrm>
          <a:prstGeom prst="rect">
            <a:avLst/>
          </a:prstGeom>
        </p:spPr>
      </p:pic>
      <p:pic>
        <p:nvPicPr>
          <p:cNvPr id="7" name="Picture 6" descr="A close up of a glass&#10;&#10;Description automatically generated">
            <a:extLst>
              <a:ext uri="{FF2B5EF4-FFF2-40B4-BE49-F238E27FC236}">
                <a16:creationId xmlns:a16="http://schemas.microsoft.com/office/drawing/2014/main" id="{8C44EDD5-C444-4298-AAD6-2D987C4DA2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5" r="1" b="29583"/>
          <a:stretch/>
        </p:blipFill>
        <p:spPr>
          <a:xfrm>
            <a:off x="4764301" y="2424113"/>
            <a:ext cx="3643975" cy="1958700"/>
          </a:xfrm>
          <a:prstGeom prst="rect">
            <a:avLst/>
          </a:prstGeom>
        </p:spPr>
      </p:pic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29AEE0C6-D1B8-466D-A2ED-12B3C67C9D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2" r="-3" b="15054"/>
          <a:stretch/>
        </p:blipFill>
        <p:spPr>
          <a:xfrm>
            <a:off x="4764301" y="4438939"/>
            <a:ext cx="3643975" cy="1938289"/>
          </a:xfrm>
          <a:prstGeom prst="rect">
            <a:avLst/>
          </a:prstGeom>
        </p:spPr>
      </p:pic>
      <p:pic>
        <p:nvPicPr>
          <p:cNvPr id="10" name="Picture 9" descr="A picture containing laser&#10;&#10;Description automatically generated">
            <a:extLst>
              <a:ext uri="{FF2B5EF4-FFF2-40B4-BE49-F238E27FC236}">
                <a16:creationId xmlns:a16="http://schemas.microsoft.com/office/drawing/2014/main" id="{7ADABA5A-3473-4204-8888-E38AF56549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4" r="-3" b="24206"/>
          <a:stretch/>
        </p:blipFill>
        <p:spPr>
          <a:xfrm>
            <a:off x="1062160" y="4438939"/>
            <a:ext cx="3643975" cy="19382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E86DA2B-3D18-413F-BE93-D96E6E64E4F1}"/>
              </a:ext>
            </a:extLst>
          </p:cNvPr>
          <p:cNvSpPr/>
          <p:nvPr/>
        </p:nvSpPr>
        <p:spPr>
          <a:xfrm>
            <a:off x="1062160" y="4438939"/>
            <a:ext cx="10259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600V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E173E6-1D45-428F-A735-BDF5C7A81148}"/>
              </a:ext>
            </a:extLst>
          </p:cNvPr>
          <p:cNvSpPr/>
          <p:nvPr/>
        </p:nvSpPr>
        <p:spPr>
          <a:xfrm>
            <a:off x="4764301" y="4436641"/>
            <a:ext cx="10259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700V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A61A7A-C813-49D8-9089-AB92A26C6C45}"/>
              </a:ext>
            </a:extLst>
          </p:cNvPr>
          <p:cNvSpPr/>
          <p:nvPr/>
        </p:nvSpPr>
        <p:spPr>
          <a:xfrm>
            <a:off x="8460235" y="3528960"/>
            <a:ext cx="37255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Unable to initiate the jet at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500V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or lower.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20C813-0950-4DCF-B5AB-E0845E6D3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57</a:t>
            </a:fld>
            <a:endParaRPr lang="en-GB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3C92842-A215-4B6C-890F-BCB38ACAC1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9164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5B2DD06-BD2F-4ADD-9CFA-A737C8FDA4A7}"/>
              </a:ext>
            </a:extLst>
          </p:cNvPr>
          <p:cNvGrpSpPr/>
          <p:nvPr/>
        </p:nvGrpSpPr>
        <p:grpSpPr>
          <a:xfrm>
            <a:off x="1235568" y="429183"/>
            <a:ext cx="10657489" cy="5999633"/>
            <a:chOff x="20" y="10"/>
            <a:chExt cx="12191980" cy="68634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40ADD7-DB3B-4C9C-AC6B-CFADFAAEFA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4"/>
            <a:stretch/>
          </p:blipFill>
          <p:spPr>
            <a:xfrm>
              <a:off x="7794519" y="3506112"/>
              <a:ext cx="4397481" cy="3351888"/>
            </a:xfrm>
            <a:custGeom>
              <a:avLst/>
              <a:gdLst>
                <a:gd name="connsiteX0" fmla="*/ 0 w 4397481"/>
                <a:gd name="connsiteY0" fmla="*/ 0 h 3351888"/>
                <a:gd name="connsiteX1" fmla="*/ 4397481 w 4397481"/>
                <a:gd name="connsiteY1" fmla="*/ 0 h 3351888"/>
                <a:gd name="connsiteX2" fmla="*/ 4397481 w 4397481"/>
                <a:gd name="connsiteY2" fmla="*/ 3351888 h 3351888"/>
                <a:gd name="connsiteX3" fmla="*/ 1552363 w 4397481"/>
                <a:gd name="connsiteY3" fmla="*/ 3351888 h 335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7481" h="3351888">
                  <a:moveTo>
                    <a:pt x="0" y="0"/>
                  </a:moveTo>
                  <a:lnTo>
                    <a:pt x="4397481" y="0"/>
                  </a:lnTo>
                  <a:lnTo>
                    <a:pt x="4397481" y="3351888"/>
                  </a:lnTo>
                  <a:lnTo>
                    <a:pt x="1552363" y="3351888"/>
                  </a:lnTo>
                  <a:close/>
                </a:path>
              </a:pathLst>
            </a:custGeom>
          </p:spPr>
        </p:pic>
        <p:pic>
          <p:nvPicPr>
            <p:cNvPr id="8" name="Picture 7" descr="A picture containing electronics&#10;&#10;Description automatically generated">
              <a:extLst>
                <a:ext uri="{FF2B5EF4-FFF2-40B4-BE49-F238E27FC236}">
                  <a16:creationId xmlns:a16="http://schemas.microsoft.com/office/drawing/2014/main" id="{06A2E9D9-AEF5-4D2F-AA4A-75A3C381D5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" r="1" b="1"/>
            <a:stretch/>
          </p:blipFill>
          <p:spPr>
            <a:xfrm>
              <a:off x="20" y="10"/>
              <a:ext cx="9154673" cy="6863475"/>
            </a:xfrm>
            <a:custGeom>
              <a:avLst/>
              <a:gdLst>
                <a:gd name="connsiteX0" fmla="*/ 0 w 9154693"/>
                <a:gd name="connsiteY0" fmla="*/ 0 h 6863485"/>
                <a:gd name="connsiteX1" fmla="*/ 5976000 w 9154693"/>
                <a:gd name="connsiteY1" fmla="*/ 0 h 6863485"/>
                <a:gd name="connsiteX2" fmla="*/ 9154693 w 9154693"/>
                <a:gd name="connsiteY2" fmla="*/ 6863485 h 6863485"/>
                <a:gd name="connsiteX3" fmla="*/ 0 w 9154693"/>
                <a:gd name="connsiteY3" fmla="*/ 6863485 h 6863485"/>
                <a:gd name="connsiteX4" fmla="*/ 0 w 9154693"/>
                <a:gd name="connsiteY4" fmla="*/ 0 h 686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4693" h="6863485">
                  <a:moveTo>
                    <a:pt x="0" y="0"/>
                  </a:moveTo>
                  <a:lnTo>
                    <a:pt x="5976000" y="0"/>
                  </a:lnTo>
                  <a:lnTo>
                    <a:pt x="9154693" y="6863485"/>
                  </a:lnTo>
                  <a:lnTo>
                    <a:pt x="0" y="6863485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9" name="Picture 8" descr="A picture containing indoor, table, cabinet&#10;&#10;Description automatically generated">
              <a:extLst>
                <a:ext uri="{FF2B5EF4-FFF2-40B4-BE49-F238E27FC236}">
                  <a16:creationId xmlns:a16="http://schemas.microsoft.com/office/drawing/2014/main" id="{C45925D1-B4A1-4942-A0D9-A1E0681A7B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" b="25932"/>
            <a:stretch/>
          </p:blipFill>
          <p:spPr>
            <a:xfrm>
              <a:off x="6168189" y="10"/>
              <a:ext cx="6023811" cy="3346394"/>
            </a:xfrm>
            <a:custGeom>
              <a:avLst/>
              <a:gdLst>
                <a:gd name="connsiteX0" fmla="*/ 0 w 6023811"/>
                <a:gd name="connsiteY0" fmla="*/ 0 h 3346404"/>
                <a:gd name="connsiteX1" fmla="*/ 6023811 w 6023811"/>
                <a:gd name="connsiteY1" fmla="*/ 0 h 3346404"/>
                <a:gd name="connsiteX2" fmla="*/ 6023811 w 6023811"/>
                <a:gd name="connsiteY2" fmla="*/ 3346404 h 3346404"/>
                <a:gd name="connsiteX3" fmla="*/ 1549824 w 6023811"/>
                <a:gd name="connsiteY3" fmla="*/ 3346404 h 334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3811" h="3346404">
                  <a:moveTo>
                    <a:pt x="0" y="0"/>
                  </a:moveTo>
                  <a:lnTo>
                    <a:pt x="6023811" y="0"/>
                  </a:lnTo>
                  <a:lnTo>
                    <a:pt x="6023811" y="3346404"/>
                  </a:lnTo>
                  <a:lnTo>
                    <a:pt x="1549824" y="3346404"/>
                  </a:lnTo>
                  <a:close/>
                </a:path>
              </a:pathLst>
            </a:cu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D8870A-0DF3-48B5-BDE6-1B9AA46E9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58</a:t>
            </a:fld>
            <a:endParaRPr lang="en-GB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638BEC3-415A-4570-B912-73BFA951B4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9588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412868-C521-4FD7-8EA5-555E9D4DDC91}"/>
              </a:ext>
            </a:extLst>
          </p:cNvPr>
          <p:cNvGrpSpPr/>
          <p:nvPr/>
        </p:nvGrpSpPr>
        <p:grpSpPr>
          <a:xfrm>
            <a:off x="1291897" y="591791"/>
            <a:ext cx="10544831" cy="5674417"/>
            <a:chOff x="321733" y="321732"/>
            <a:chExt cx="11548534" cy="6214533"/>
          </a:xfrm>
        </p:grpSpPr>
        <p:pic>
          <p:nvPicPr>
            <p:cNvPr id="4" name="Picture 3" descr="A picture containing indoor, table, floor, chair&#10;&#10;Description automatically generated">
              <a:extLst>
                <a:ext uri="{FF2B5EF4-FFF2-40B4-BE49-F238E27FC236}">
                  <a16:creationId xmlns:a16="http://schemas.microsoft.com/office/drawing/2014/main" id="{60005AF9-09AC-4C2D-AA11-44BB222D86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98" b="-2"/>
            <a:stretch/>
          </p:blipFill>
          <p:spPr>
            <a:xfrm>
              <a:off x="321733" y="321732"/>
              <a:ext cx="4367277" cy="6214533"/>
            </a:xfrm>
            <a:prstGeom prst="rect">
              <a:avLst/>
            </a:prstGeom>
          </p:spPr>
        </p:pic>
        <p:pic>
          <p:nvPicPr>
            <p:cNvPr id="5" name="Picture 4" descr="A picture containing indoor, table, floor, wall&#10;&#10;Description automatically generated">
              <a:extLst>
                <a:ext uri="{FF2B5EF4-FFF2-40B4-BE49-F238E27FC236}">
                  <a16:creationId xmlns:a16="http://schemas.microsoft.com/office/drawing/2014/main" id="{35E2831B-BCFA-4E5B-B06F-D38D6A43AB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" r="13640" b="-1"/>
            <a:stretch/>
          </p:blipFill>
          <p:spPr>
            <a:xfrm>
              <a:off x="4772525" y="321732"/>
              <a:ext cx="7097742" cy="6214533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721142-A688-4AF5-A1E7-F020385C4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59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E0B9C4C-1201-469C-980E-838724F25D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932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E6151-D91E-48E5-BF46-255362D8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Glass-like Carbon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1052E-44D8-4D09-8333-E99114EFFD91}"/>
              </a:ext>
            </a:extLst>
          </p:cNvPr>
          <p:cNvSpPr/>
          <p:nvPr/>
        </p:nvSpPr>
        <p:spPr>
          <a:xfrm>
            <a:off x="942832" y="6442501"/>
            <a:ext cx="1073061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R.L. McCreery, Advanced Carbon Electrode Materials for Molecular Electrochemistry, Chem. Rev. 108 (2008) 2646–2687. 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https://doi.org/10.1021/cr068076m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G. Speranza, The Role of Functionalization in the Applications of Carbon Materials: An Overview, C — J. Carbon Res. 5 (2019) 84. https://doi.org/10.3390/c5040084.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0B2641-E349-4D12-8D41-454924CBC561}"/>
              </a:ext>
            </a:extLst>
          </p:cNvPr>
          <p:cNvGrpSpPr/>
          <p:nvPr/>
        </p:nvGrpSpPr>
        <p:grpSpPr>
          <a:xfrm>
            <a:off x="1626805" y="1688198"/>
            <a:ext cx="9875015" cy="1990574"/>
            <a:chOff x="1078296" y="1688199"/>
            <a:chExt cx="9875015" cy="199057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C8A441A-FD69-4AC0-9F22-80BF98D5A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8296" y="1690688"/>
              <a:ext cx="2680904" cy="198808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4355479-ED0E-46E2-8DE7-AB2F06348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59200" y="1690689"/>
              <a:ext cx="2230125" cy="198559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7843715-480E-4EEF-A3B1-5FAA7DAFD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89325" y="1688199"/>
              <a:ext cx="4963986" cy="1985594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8FD1EE1-93EF-47A0-B36D-1DB221778F4E}"/>
              </a:ext>
            </a:extLst>
          </p:cNvPr>
          <p:cNvSpPr txBox="1"/>
          <p:nvPr/>
        </p:nvSpPr>
        <p:spPr>
          <a:xfrm>
            <a:off x="1626805" y="3905310"/>
            <a:ext cx="987501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Attractive for its electrochemical stability, thermal resistance, electrical conductivity, biocompatibility and is gas impermeable.</a:t>
            </a:r>
          </a:p>
          <a:p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It is used in the manufacture of semiconductors.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CE7AED47-01B6-420D-AB19-0BBB047A06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5027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PEO Solution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1690688"/>
            <a:ext cx="1124296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EMS polymer solution consisted of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2ml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SU-8 2002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mixed with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0.5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Poly(ethylene oxide)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(PEO, 4,000,000 MW;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SigmaAldrich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Inc., Cat. N. 189464) and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0.5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Tetrabutylammonium Tetrafluoroborate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salts (TBATFB;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SigmaAldrich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Inc., Cat. N. 217964) to increase its conductivity and allow smooth polymer flow during electrospinning.</a:t>
            </a:r>
          </a:p>
          <a:p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All reagents were used as received. Magnetic stirring of these components was performed for 1hr at 75°C and low rpm (100-150 rpm).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621C6C-A59D-4C2D-BFE0-ED6F1C539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60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47FC2C5-7F54-4BD4-A2D2-42002D12CB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3787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9B3D2AB-8C88-48FF-B7C6-E944F6255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476" y="0"/>
            <a:ext cx="6020524" cy="685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17" descr="A picture containing keyboard&#10;&#10;Description automatically generated">
            <a:extLst>
              <a:ext uri="{FF2B5EF4-FFF2-40B4-BE49-F238E27FC236}">
                <a16:creationId xmlns:a16="http://schemas.microsoft.com/office/drawing/2014/main" id="{46FA8A54-C9C5-4C82-951E-1A3D3879C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44" y="2222500"/>
            <a:ext cx="6777048" cy="46355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DF6A8EB-7D25-42C3-ACDF-ADA846416CA0}"/>
              </a:ext>
            </a:extLst>
          </p:cNvPr>
          <p:cNvSpPr/>
          <p:nvPr/>
        </p:nvSpPr>
        <p:spPr>
          <a:xfrm>
            <a:off x="939944" y="0"/>
            <a:ext cx="5231532" cy="2222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43F44364-D3C1-4B32-9041-D29069BFF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5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SU-8 (MicroChem, US)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EA2BDC-7349-4425-8C74-BEDE4243D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61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0A84B99-A600-4E67-91B8-3ACD325B1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274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FBC5423-B427-493F-9270-155D9D48A767}"/>
              </a:ext>
            </a:extLst>
          </p:cNvPr>
          <p:cNvGrpSpPr/>
          <p:nvPr/>
        </p:nvGrpSpPr>
        <p:grpSpPr>
          <a:xfrm>
            <a:off x="1306213" y="1737102"/>
            <a:ext cx="5121288" cy="3310772"/>
            <a:chOff x="-542545" y="879490"/>
            <a:chExt cx="3819145" cy="24689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FA082B-E21B-40BD-92CA-B2224F3E0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4033" b="50351"/>
            <a:stretch/>
          </p:blipFill>
          <p:spPr>
            <a:xfrm>
              <a:off x="-542545" y="879490"/>
              <a:ext cx="3819145" cy="91665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7C59F7-2CD8-464D-82C0-34ABC93FF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8412" b="15921"/>
            <a:stretch/>
          </p:blipFill>
          <p:spPr>
            <a:xfrm>
              <a:off x="1447800" y="1796143"/>
              <a:ext cx="1828800" cy="1552318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AE2D87-F999-43A5-8F32-5F5F0A13F233}"/>
                </a:ext>
              </a:extLst>
            </p:cNvPr>
            <p:cNvSpPr/>
            <p:nvPr/>
          </p:nvSpPr>
          <p:spPr>
            <a:xfrm>
              <a:off x="-542545" y="1796144"/>
              <a:ext cx="1990345" cy="1552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B0E9267-2C23-48C8-9C95-FAE8FAAB0741}"/>
              </a:ext>
            </a:extLst>
          </p:cNvPr>
          <p:cNvSpPr/>
          <p:nvPr/>
        </p:nvSpPr>
        <p:spPr>
          <a:xfrm>
            <a:off x="1306213" y="5047872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https://www.fishersci.com/shop/products/NC0702370/nc0702370#?keyword=MICROCHEM+CORP+PHOTORESIST+SU-8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5ED9C9-656C-44B9-B2EE-424CADE9C2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967" b="78168"/>
          <a:stretch/>
        </p:blipFill>
        <p:spPr>
          <a:xfrm>
            <a:off x="6741813" y="1737102"/>
            <a:ext cx="5121287" cy="5473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265108-D9B0-4EB2-9B2C-D9CB8F557D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753" t="2026" r="227" b="16968"/>
          <a:stretch/>
        </p:blipFill>
        <p:spPr>
          <a:xfrm>
            <a:off x="9457357" y="2279887"/>
            <a:ext cx="2405743" cy="203077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3941588-E730-4DE1-9F55-6BFF98E57E81}"/>
              </a:ext>
            </a:extLst>
          </p:cNvPr>
          <p:cNvSpPr/>
          <p:nvPr/>
        </p:nvSpPr>
        <p:spPr>
          <a:xfrm>
            <a:off x="6741813" y="2279887"/>
            <a:ext cx="2715544" cy="2030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6A3043-CBCF-4046-B8C5-5B14ED5951D8}"/>
              </a:ext>
            </a:extLst>
          </p:cNvPr>
          <p:cNvSpPr/>
          <p:nvPr/>
        </p:nvSpPr>
        <p:spPr>
          <a:xfrm>
            <a:off x="6741811" y="4310659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https://www.fishersci.com/shop/products/NC9901158/nc9901158#?keyword=SU-8++developer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975785-50E5-4EB4-8722-5F801FE25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1810" y="3332458"/>
            <a:ext cx="5096586" cy="97819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3F107D5-593F-44C3-942F-0DE14D49B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(MicroChem, US)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6BB16B-198D-44EC-B0F5-8D8FF0042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62</a:t>
            </a:fld>
            <a:endParaRPr lang="en-GB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F89E6CD2-FCDB-427E-B74D-86AC74C4F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9953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4DBC06-D496-44FD-AF41-DDA106716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345" y="1342635"/>
            <a:ext cx="9658350" cy="55340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66D11A-4AA0-4780-B2EB-6D451DF43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63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4CA514D-3200-48D3-8EA3-7F474CF40C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7CB8937-BF6E-4487-A0B9-03898F613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Materials</a:t>
            </a:r>
          </a:p>
        </p:txBody>
      </p:sp>
    </p:spTree>
    <p:extLst>
      <p:ext uri="{BB962C8B-B14F-4D97-AF65-F5344CB8AC3E}">
        <p14:creationId xmlns:p14="http://schemas.microsoft.com/office/powerpoint/2010/main" val="26209734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References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4"/>
            <a:ext cx="1124296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&lt;reference A&gt;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&lt;reference B&gt;</a:t>
            </a:r>
          </a:p>
          <a:p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73096D-A30D-4C6A-BF79-9EB112512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64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A9FF9E-89E9-4B5D-BD45-7A95085361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131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7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Glass-like Carbon NWs: Applications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448118-9319-45DD-9327-122B853C8F71}"/>
              </a:ext>
            </a:extLst>
          </p:cNvPr>
          <p:cNvGrpSpPr/>
          <p:nvPr/>
        </p:nvGrpSpPr>
        <p:grpSpPr>
          <a:xfrm>
            <a:off x="2911475" y="1487488"/>
            <a:ext cx="7305675" cy="4781550"/>
            <a:chOff x="2911475" y="1629777"/>
            <a:chExt cx="7305675" cy="478155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85610414-5275-47EA-81E4-958F9F3918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1475" y="1629777"/>
              <a:ext cx="7305675" cy="4781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AC8732C-94BF-49B8-B00F-48D7788FBF0D}"/>
                </a:ext>
              </a:extLst>
            </p:cNvPr>
            <p:cNvSpPr/>
            <p:nvPr/>
          </p:nvSpPr>
          <p:spPr>
            <a:xfrm>
              <a:off x="2911475" y="3744327"/>
              <a:ext cx="223611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2336532-5598-4F2C-811F-7E04C2159998}"/>
                </a:ext>
              </a:extLst>
            </p:cNvPr>
            <p:cNvSpPr/>
            <p:nvPr/>
          </p:nvSpPr>
          <p:spPr>
            <a:xfrm>
              <a:off x="6564313" y="3700784"/>
              <a:ext cx="369887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A40273A-7B3A-4920-BAD0-5E4F866BF07E}"/>
                </a:ext>
              </a:extLst>
            </p:cNvPr>
            <p:cNvSpPr/>
            <p:nvPr/>
          </p:nvSpPr>
          <p:spPr>
            <a:xfrm>
              <a:off x="2911475" y="6135101"/>
              <a:ext cx="223611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3D0A89-1585-4BFA-88B6-EDF6C2FE89F2}"/>
                </a:ext>
              </a:extLst>
            </p:cNvPr>
            <p:cNvSpPr/>
            <p:nvPr/>
          </p:nvSpPr>
          <p:spPr>
            <a:xfrm>
              <a:off x="6710588" y="6135102"/>
              <a:ext cx="223611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B0ED3E0-1960-4F02-BDDE-204FC672BA17}"/>
              </a:ext>
            </a:extLst>
          </p:cNvPr>
          <p:cNvSpPr/>
          <p:nvPr/>
        </p:nvSpPr>
        <p:spPr>
          <a:xfrm>
            <a:off x="942832" y="6442501"/>
            <a:ext cx="1073061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R.L. McCreery, Advanced Carbon Electrode Materials for Molecular Electrochemistry, Chem. Rev. 108 (2008) 2646–2687. 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https://doi.org/10.1021/cr068076m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G. Speranza, The Role of Functionalization in the Applications of Carbon Materials: An Overview, C — J. Carbon Res. 5 (2019) 84. https://doi.org/10.3390/c5040084.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09D33A29-A257-4660-8084-61A1986ECB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161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8</a:t>
            </a:fld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777F15-93EA-4763-AE35-331265BC4824}"/>
              </a:ext>
            </a:extLst>
          </p:cNvPr>
          <p:cNvSpPr/>
          <p:nvPr/>
        </p:nvSpPr>
        <p:spPr>
          <a:xfrm>
            <a:off x="9131299" y="4705003"/>
            <a:ext cx="30544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&lt;content&gt; </a:t>
            </a:r>
            <a:r>
              <a:rPr lang="en-GB" sz="2400" b="1">
                <a:solidFill>
                  <a:schemeClr val="accent4"/>
                </a:solidFill>
                <a:latin typeface="Arial Nova Light" panose="020B0304020202020204" pitchFamily="34" charset="0"/>
              </a:rPr>
              <a:t>&lt;key concept&gt;</a:t>
            </a:r>
            <a:endParaRPr lang="en-GB" sz="1600" b="1">
              <a:solidFill>
                <a:schemeClr val="accent4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E6151-D91E-48E5-BF46-255362D8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MicroChem’s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 &amp; Tokai’s recipe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1052E-44D8-4D09-8333-E99114EFFD91}"/>
              </a:ext>
            </a:extLst>
          </p:cNvPr>
          <p:cNvSpPr/>
          <p:nvPr/>
        </p:nvSpPr>
        <p:spPr>
          <a:xfrm>
            <a:off x="942832" y="6442501"/>
            <a:ext cx="1073061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R.L. McCreery, Advanced Carbon Electrode Materials for Molecular Electrochemistry, Chem. Rev. 108 (2008) 2646–2687. 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https://doi.org/10.1021/cr068076m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G. Speranza, The Role of Functionalization in the Applications of Carbon Materials: An Overview, C — J. Carbon Res. 5 (2019) 84. https://doi.org/10.3390/c5040084.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E39CD2-6457-4EF6-BF63-573A105E8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92047"/>
            <a:ext cx="9305860" cy="43857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8AE00B-3090-4117-8F31-AB557DD18C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0410" y="3153202"/>
            <a:ext cx="7811590" cy="316274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F970114-FABA-456E-A484-168447DF31C8}"/>
              </a:ext>
            </a:extLst>
          </p:cNvPr>
          <p:cNvSpPr/>
          <p:nvPr/>
        </p:nvSpPr>
        <p:spPr>
          <a:xfrm>
            <a:off x="4562475" y="4406522"/>
            <a:ext cx="5173159" cy="429578"/>
          </a:xfrm>
          <a:prstGeom prst="rect">
            <a:avLst/>
          </a:prstGeom>
          <a:solidFill>
            <a:schemeClr val="accent4">
              <a:alpha val="2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BB3016-94EB-4876-8EB8-A90393839251}"/>
              </a:ext>
            </a:extLst>
          </p:cNvPr>
          <p:cNvSpPr/>
          <p:nvPr/>
        </p:nvSpPr>
        <p:spPr>
          <a:xfrm>
            <a:off x="2298700" y="1540853"/>
            <a:ext cx="5118100" cy="540953"/>
          </a:xfrm>
          <a:prstGeom prst="rect">
            <a:avLst/>
          </a:prstGeom>
          <a:solidFill>
            <a:schemeClr val="accent4">
              <a:alpha val="2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3CA51F-9003-4251-8DFB-96B2E0D3BA6E}"/>
              </a:ext>
            </a:extLst>
          </p:cNvPr>
          <p:cNvSpPr/>
          <p:nvPr/>
        </p:nvSpPr>
        <p:spPr>
          <a:xfrm>
            <a:off x="4562475" y="3714467"/>
            <a:ext cx="5173159" cy="298510"/>
          </a:xfrm>
          <a:prstGeom prst="rect">
            <a:avLst/>
          </a:prstGeom>
          <a:solidFill>
            <a:schemeClr val="accent5">
              <a:alpha val="2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6B1F04-0C15-4C9F-AECE-5473DC38B6A1}"/>
              </a:ext>
            </a:extLst>
          </p:cNvPr>
          <p:cNvSpPr/>
          <p:nvPr/>
        </p:nvSpPr>
        <p:spPr>
          <a:xfrm>
            <a:off x="0" y="1392047"/>
            <a:ext cx="2438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>
                <a:solidFill>
                  <a:srgbClr val="002060"/>
                </a:solidFill>
                <a:latin typeface="Arial Nova Light" panose="020B0304020202020204" pitchFamily="34" charset="0"/>
              </a:rPr>
              <a:t>SU-8</a:t>
            </a:r>
          </a:p>
          <a:p>
            <a:r>
              <a:rPr lang="en-GB" sz="2400">
                <a:solidFill>
                  <a:srgbClr val="002060"/>
                </a:solidFill>
                <a:latin typeface="Arial Nova Light" panose="020B0304020202020204" pitchFamily="34" charset="0"/>
              </a:rPr>
              <a:t>glass-like carbon resistivity:</a:t>
            </a:r>
          </a:p>
        </p:txBody>
      </p:sp>
    </p:spTree>
    <p:extLst>
      <p:ext uri="{BB962C8B-B14F-4D97-AF65-F5344CB8AC3E}">
        <p14:creationId xmlns:p14="http://schemas.microsoft.com/office/powerpoint/2010/main" val="2610008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9</a:t>
            </a:fld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777F15-93EA-4763-AE35-331265BC4824}"/>
              </a:ext>
            </a:extLst>
          </p:cNvPr>
          <p:cNvSpPr/>
          <p:nvPr/>
        </p:nvSpPr>
        <p:spPr>
          <a:xfrm>
            <a:off x="9131299" y="4705003"/>
            <a:ext cx="30544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&lt;content&gt; </a:t>
            </a:r>
            <a:r>
              <a:rPr lang="en-GB" sz="2400" b="1">
                <a:solidFill>
                  <a:schemeClr val="accent4"/>
                </a:solidFill>
                <a:latin typeface="Arial Nova Light" panose="020B0304020202020204" pitchFamily="34" charset="0"/>
              </a:rPr>
              <a:t>&lt;key concept&gt;</a:t>
            </a:r>
            <a:endParaRPr lang="en-GB" sz="1600" b="1">
              <a:solidFill>
                <a:schemeClr val="accent4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E6151-D91E-48E5-BF46-255362D8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MicroChem’s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 &amp; Tokai’s recipe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1052E-44D8-4D09-8333-E99114EFFD91}"/>
              </a:ext>
            </a:extLst>
          </p:cNvPr>
          <p:cNvSpPr/>
          <p:nvPr/>
        </p:nvSpPr>
        <p:spPr>
          <a:xfrm>
            <a:off x="942832" y="6442501"/>
            <a:ext cx="1073061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R.L. McCreery, Advanced Carbon Electrode Materials for Molecular Electrochemistry, Chem. Rev. 108 (2008) 2646–2687. 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https://doi.org/10.1021/cr068076m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G. Speranza, The Role of Functionalization in the Applications of Carbon Materials: An Overview, C — J. Carbon Res. 5 (2019) 84. https://doi.org/10.3390/c5040084.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E39CD2-6457-4EF6-BF63-573A105E8D8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1392047"/>
            <a:ext cx="9305860" cy="43857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8AE00B-3090-4117-8F31-AB557DD18CD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80410" y="3153202"/>
            <a:ext cx="7811590" cy="31627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6B1F04-0C15-4C9F-AECE-5473DC38B6A1}"/>
              </a:ext>
            </a:extLst>
          </p:cNvPr>
          <p:cNvSpPr/>
          <p:nvPr/>
        </p:nvSpPr>
        <p:spPr>
          <a:xfrm>
            <a:off x="0" y="1392047"/>
            <a:ext cx="2438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>
                <a:solidFill>
                  <a:schemeClr val="bg1">
                    <a:lumMod val="75000"/>
                  </a:schemeClr>
                </a:solidFill>
                <a:latin typeface="Arial Nova Light" panose="020B0304020202020204" pitchFamily="34" charset="0"/>
              </a:rPr>
              <a:t>SU-8</a:t>
            </a:r>
          </a:p>
          <a:p>
            <a:r>
              <a:rPr lang="en-GB" sz="2400">
                <a:solidFill>
                  <a:schemeClr val="bg1">
                    <a:lumMod val="75000"/>
                  </a:schemeClr>
                </a:solidFill>
                <a:latin typeface="Arial Nova Light" panose="020B0304020202020204" pitchFamily="34" charset="0"/>
              </a:rPr>
              <a:t>glass-like carbon resistivity: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5B97FA-FB14-415C-8EF3-AE058C17361D}"/>
              </a:ext>
            </a:extLst>
          </p:cNvPr>
          <p:cNvSpPr/>
          <p:nvPr/>
        </p:nvSpPr>
        <p:spPr>
          <a:xfrm>
            <a:off x="3730118" y="2653979"/>
            <a:ext cx="47317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>
                <a:solidFill>
                  <a:srgbClr val="002060"/>
                </a:solidFill>
                <a:latin typeface="Arial Nova Light" panose="020B0304020202020204" pitchFamily="34" charset="0"/>
              </a:rPr>
              <a:t>Electrical resistivity, comparison: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59EF6A4-F08B-4599-8384-CBCA27854B8B}"/>
              </a:ext>
            </a:extLst>
          </p:cNvPr>
          <p:cNvGrpSpPr/>
          <p:nvPr/>
        </p:nvGrpSpPr>
        <p:grpSpPr>
          <a:xfrm>
            <a:off x="1418070" y="3429000"/>
            <a:ext cx="9073723" cy="1200329"/>
            <a:chOff x="1494270" y="3534243"/>
            <a:chExt cx="9073723" cy="120032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49A7DB7-43CE-4B51-86DB-8EFA7564D5D3}"/>
                </a:ext>
              </a:extLst>
            </p:cNvPr>
            <p:cNvSpPr/>
            <p:nvPr/>
          </p:nvSpPr>
          <p:spPr>
            <a:xfrm>
              <a:off x="1494270" y="3534243"/>
              <a:ext cx="2524267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400" b="1">
                  <a:solidFill>
                    <a:srgbClr val="002060"/>
                  </a:solidFill>
                  <a:latin typeface="Arial Nova Light" panose="020B0304020202020204" pitchFamily="34" charset="0"/>
                </a:rPr>
                <a:t>highly oriented pyrolytic graphite (HOPG)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381DF00-87AC-412F-81FB-9E8871094FD7}"/>
                </a:ext>
              </a:extLst>
            </p:cNvPr>
            <p:cNvSpPr/>
            <p:nvPr/>
          </p:nvSpPr>
          <p:spPr>
            <a:xfrm>
              <a:off x="8043726" y="3718909"/>
              <a:ext cx="252426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400" b="1">
                  <a:solidFill>
                    <a:srgbClr val="002060"/>
                  </a:solidFill>
                  <a:latin typeface="Arial Nova Light" panose="020B0304020202020204" pitchFamily="34" charset="0"/>
                </a:rPr>
                <a:t>SU-8 glass-like carbon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BC4C15F-679F-4CC3-9D40-7DBC787C32B7}"/>
                </a:ext>
              </a:extLst>
            </p:cNvPr>
            <p:cNvSpPr/>
            <p:nvPr/>
          </p:nvSpPr>
          <p:spPr>
            <a:xfrm>
              <a:off x="4882263" y="3718909"/>
              <a:ext cx="252426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400" b="1">
                  <a:solidFill>
                    <a:srgbClr val="002060"/>
                  </a:solidFill>
                  <a:latin typeface="Arial Nova Light" panose="020B0304020202020204" pitchFamily="34" charset="0"/>
                </a:rPr>
                <a:t>TOKAI Glassy carbon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7106132-ED61-4E99-A4FE-6523E16B523E}"/>
                </a:ext>
              </a:extLst>
            </p:cNvPr>
            <p:cNvGrpSpPr/>
            <p:nvPr/>
          </p:nvGrpSpPr>
          <p:grpSpPr>
            <a:xfrm>
              <a:off x="4055467" y="3628509"/>
              <a:ext cx="789866" cy="1011796"/>
              <a:chOff x="3985477" y="3626576"/>
              <a:chExt cx="789866" cy="101179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FCD40CB-7C84-43D1-B90F-ADB04372E7AE}"/>
                  </a:ext>
                </a:extLst>
              </p:cNvPr>
              <p:cNvSpPr/>
              <p:nvPr/>
            </p:nvSpPr>
            <p:spPr>
              <a:xfrm>
                <a:off x="4175329" y="3626576"/>
                <a:ext cx="410162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5400">
                    <a:solidFill>
                      <a:srgbClr val="002060"/>
                    </a:solidFill>
                    <a:latin typeface="Arial Nova Light" panose="020B0304020202020204" pitchFamily="34" charset="0"/>
                  </a:rPr>
                  <a:t>&lt;</a:t>
                </a:r>
                <a:endParaRPr lang="en-GB" sz="2400">
                  <a:solidFill>
                    <a:srgbClr val="002060"/>
                  </a:solidFill>
                  <a:latin typeface="Arial Nova Light" panose="020B0304020202020204" pitchFamily="34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7C2579D-9E75-4024-89F7-214E0830F443}"/>
                  </a:ext>
                </a:extLst>
              </p:cNvPr>
              <p:cNvSpPr/>
              <p:nvPr/>
            </p:nvSpPr>
            <p:spPr>
              <a:xfrm>
                <a:off x="3985477" y="4238262"/>
                <a:ext cx="78986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000">
                    <a:solidFill>
                      <a:srgbClr val="002060"/>
                    </a:solidFill>
                    <a:latin typeface="Arial Nova Light" panose="020B0304020202020204" pitchFamily="34" charset="0"/>
                  </a:rPr>
                  <a:t>10^3</a:t>
                </a:r>
                <a:endParaRPr lang="en-GB" sz="1000">
                  <a:solidFill>
                    <a:srgbClr val="002060"/>
                  </a:solidFill>
                  <a:latin typeface="Arial Nova Light" panose="020B0304020202020204" pitchFamily="34" charset="0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8024258-D067-49B6-AADC-CA3B4BD5C6F1}"/>
                </a:ext>
              </a:extLst>
            </p:cNvPr>
            <p:cNvGrpSpPr/>
            <p:nvPr/>
          </p:nvGrpSpPr>
          <p:grpSpPr>
            <a:xfrm>
              <a:off x="7443460" y="3614215"/>
              <a:ext cx="563336" cy="1040384"/>
              <a:chOff x="7305829" y="3626576"/>
              <a:chExt cx="563336" cy="1040384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6D5BC90-C999-4CCF-AF69-1D2F7897C244}"/>
                  </a:ext>
                </a:extLst>
              </p:cNvPr>
              <p:cNvSpPr/>
              <p:nvPr/>
            </p:nvSpPr>
            <p:spPr>
              <a:xfrm>
                <a:off x="7382416" y="3626576"/>
                <a:ext cx="410162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5400">
                    <a:solidFill>
                      <a:srgbClr val="002060"/>
                    </a:solidFill>
                    <a:latin typeface="Arial Nova Light" panose="020B0304020202020204" pitchFamily="34" charset="0"/>
                  </a:rPr>
                  <a:t>&lt;</a:t>
                </a:r>
                <a:endParaRPr lang="en-GB" sz="2400">
                  <a:solidFill>
                    <a:srgbClr val="002060"/>
                  </a:solidFill>
                  <a:latin typeface="Arial Nova Light" panose="020B0304020202020204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95163F1-2767-47AF-B558-BCDEB8E44C9B}"/>
                  </a:ext>
                </a:extLst>
              </p:cNvPr>
              <p:cNvSpPr/>
              <p:nvPr/>
            </p:nvSpPr>
            <p:spPr>
              <a:xfrm>
                <a:off x="7305829" y="4266850"/>
                <a:ext cx="56333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000">
                    <a:solidFill>
                      <a:srgbClr val="002060"/>
                    </a:solidFill>
                    <a:latin typeface="Arial Nova Light" panose="020B0304020202020204" pitchFamily="34" charset="0"/>
                  </a:rPr>
                  <a:t>x4</a:t>
                </a:r>
                <a:endParaRPr lang="en-GB" sz="1000">
                  <a:solidFill>
                    <a:srgbClr val="002060"/>
                  </a:solidFill>
                  <a:latin typeface="Arial Nova Light" panose="020B0304020202020204" pitchFamily="34" charset="0"/>
                </a:endParaRPr>
              </a:p>
            </p:txBody>
          </p:sp>
        </p:grp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430813FA-B5D8-4724-BF32-47D444AC30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7428" y="4432302"/>
            <a:ext cx="2340177" cy="62404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4551606-D48C-4CE6-8BC9-819810AF3B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0739" y="4435259"/>
            <a:ext cx="2524267" cy="43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34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5207</TotalTime>
  <Words>3295</Words>
  <Application>Microsoft Office PowerPoint</Application>
  <PresentationFormat>Widescreen</PresentationFormat>
  <Paragraphs>383</Paragraphs>
  <Slides>64</Slides>
  <Notes>13</Notes>
  <HiddenSlides>16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Arial</vt:lpstr>
      <vt:lpstr>Arial Nova</vt:lpstr>
      <vt:lpstr>Arial Nova Light</vt:lpstr>
      <vt:lpstr>Calibri</vt:lpstr>
      <vt:lpstr>Cambria Math</vt:lpstr>
      <vt:lpstr>Consolas</vt:lpstr>
      <vt:lpstr>Office Theme</vt:lpstr>
      <vt:lpstr>Fabrication of graphitic-carbon suspended nanowires through mechano-electrospinning of photo-crosslinkable polymers</vt:lpstr>
      <vt:lpstr>Agenda</vt:lpstr>
      <vt:lpstr>Motivation &amp; Problem Statement</vt:lpstr>
      <vt:lpstr>Carbon Based Nanomaterials (CBNs)</vt:lpstr>
      <vt:lpstr>Side slide: Carbon allotropes</vt:lpstr>
      <vt:lpstr>Glass-like Carbon</vt:lpstr>
      <vt:lpstr>Glass-like Carbon NWs: Applications</vt:lpstr>
      <vt:lpstr>MicroChem’s SU-8 &amp; Tokai’s recipe</vt:lpstr>
      <vt:lpstr>MicroChem’s SU-8 &amp; Tokai’s recipe</vt:lpstr>
      <vt:lpstr>Current approaches</vt:lpstr>
      <vt:lpstr>MicroChem’s SU-8</vt:lpstr>
      <vt:lpstr>MicroChem’s SU-8</vt:lpstr>
      <vt:lpstr>Best Results so far by NFES by Braulio &amp; Ricardo</vt:lpstr>
      <vt:lpstr>Implications of PEO</vt:lpstr>
      <vt:lpstr>Objectives</vt:lpstr>
      <vt:lpstr>Objectives</vt:lpstr>
      <vt:lpstr>NFES literature review</vt:lpstr>
      <vt:lpstr>Methods: History of NFES literature (first NFES apparatus built in 2003 by J. Kameoka et al.)</vt:lpstr>
      <vt:lpstr>Methods: Data collection (analysis of NFES articles from 2003 to 2020)</vt:lpstr>
      <vt:lpstr>Methods: Data collection (analysis of NFES articles from 2003 to 2020)</vt:lpstr>
      <vt:lpstr>Methods: Data collection (analysis of NFES articles from 2003 to 2020)</vt:lpstr>
      <vt:lpstr>Conclusion 1.1:</vt:lpstr>
      <vt:lpstr>PowerPoint Presentation</vt:lpstr>
      <vt:lpstr>Conclusion 1.2: Let’s focus on polymer concentration</vt:lpstr>
      <vt:lpstr>Conclusion 1.2: Let’s focus on polymer concentration</vt:lpstr>
      <vt:lpstr>Conclusion1.3: Selection of Polymer-Solvent combinations</vt:lpstr>
      <vt:lpstr>Rheology Analyses</vt:lpstr>
      <vt:lpstr>PowerPoint Presentation</vt:lpstr>
      <vt:lpstr>PowerPoint Presentation</vt:lpstr>
      <vt:lpstr>Methods: Sample Preparation (SU8-PEO)</vt:lpstr>
      <vt:lpstr>Methods: Rheology – Frequency Sweeps</vt:lpstr>
      <vt:lpstr>PowerPoint Presentation</vt:lpstr>
      <vt:lpstr>PowerPoint Presentation</vt:lpstr>
      <vt:lpstr>PowerPoint Presentation</vt:lpstr>
      <vt:lpstr>Fabrication &amp; Characterization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Conclusions:</vt:lpstr>
      <vt:lpstr>PowerPoint Presentation</vt:lpstr>
      <vt:lpstr>Conclusions:</vt:lpstr>
      <vt:lpstr>SU-8 (MicroChem, US)</vt:lpstr>
      <vt:lpstr>Carbon nanostructures via Lithography</vt:lpstr>
      <vt:lpstr>TPP – Two-Photon Polymerization</vt:lpstr>
      <vt:lpstr>Characterization of the 0.25 wt% PEO Solution</vt:lpstr>
      <vt:lpstr>PowerPoint Presentation</vt:lpstr>
      <vt:lpstr>PowerPoint Presentation</vt:lpstr>
      <vt:lpstr>PowerPoint Presentation</vt:lpstr>
      <vt:lpstr>Characterization of the 0.25 wt% PEO Solution</vt:lpstr>
      <vt:lpstr>PowerPoint Presentation</vt:lpstr>
      <vt:lpstr>PowerPoint Presentation</vt:lpstr>
      <vt:lpstr>PEO Solution</vt:lpstr>
      <vt:lpstr>SU-8 (MicroChem, US)</vt:lpstr>
      <vt:lpstr>SU-8 (MicroChem, US)</vt:lpstr>
      <vt:lpstr>Materials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Overview</dc:title>
  <dc:creator>Antonio Osamu Katagiri Tanaka</dc:creator>
  <cp:lastModifiedBy>Antonio Osamu Katagiri Tanaka</cp:lastModifiedBy>
  <cp:revision>38</cp:revision>
  <dcterms:created xsi:type="dcterms:W3CDTF">2019-03-28T22:09:57Z</dcterms:created>
  <dcterms:modified xsi:type="dcterms:W3CDTF">2020-09-09T17:59:04Z</dcterms:modified>
</cp:coreProperties>
</file>